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30" r:id="rId2"/>
    <p:sldId id="614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615" r:id="rId31"/>
    <p:sldId id="599" r:id="rId32"/>
    <p:sldId id="584" r:id="rId3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58A"/>
    <a:srgbClr val="A2185B"/>
    <a:srgbClr val="CC0066"/>
    <a:srgbClr val="B3D33A"/>
    <a:srgbClr val="2B2461"/>
    <a:srgbClr val="BED001"/>
    <a:srgbClr val="9D1C62"/>
    <a:srgbClr val="34AA8E"/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1815" autoAdjust="0"/>
  </p:normalViewPr>
  <p:slideViewPr>
    <p:cSldViewPr snapToGrid="0" snapToObjects="1">
      <p:cViewPr>
        <p:scale>
          <a:sx n="103" d="100"/>
          <a:sy n="103" d="100"/>
        </p:scale>
        <p:origin x="-53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543A8-C6E9-4DCC-A710-44A23691C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B94940-71D7-4019-9A09-A865E1863638}">
      <dgm:prSet phldrT="[Text]"/>
      <dgm:spPr/>
      <dgm:t>
        <a:bodyPr/>
        <a:lstStyle/>
        <a:p>
          <a:r>
            <a:rPr lang="cs-CZ" dirty="0" smtClean="0"/>
            <a:t>soukromé</a:t>
          </a:r>
          <a:endParaRPr lang="cs-CZ" dirty="0"/>
        </a:p>
      </dgm:t>
    </dgm:pt>
    <dgm:pt modelId="{E726C749-21FA-4BDF-8A9A-E86F634DED55}" type="parTrans" cxnId="{F00ACD5D-6A23-41F1-89C7-653D315A91F5}">
      <dgm:prSet/>
      <dgm:spPr/>
      <dgm:t>
        <a:bodyPr/>
        <a:lstStyle/>
        <a:p>
          <a:endParaRPr lang="cs-CZ"/>
        </a:p>
      </dgm:t>
    </dgm:pt>
    <dgm:pt modelId="{47A74859-5A3C-4693-96EE-640C7A2A0D57}" type="sibTrans" cxnId="{F00ACD5D-6A23-41F1-89C7-653D315A91F5}">
      <dgm:prSet/>
      <dgm:spPr/>
      <dgm:t>
        <a:bodyPr/>
        <a:lstStyle/>
        <a:p>
          <a:endParaRPr lang="cs-CZ"/>
        </a:p>
      </dgm:t>
    </dgm:pt>
    <dgm:pt modelId="{EA6A26AD-3C52-4DE9-806B-2F459B9F0388}">
      <dgm:prSet phldrT="[Text]"/>
      <dgm:spPr/>
      <dgm:t>
        <a:bodyPr/>
        <a:lstStyle/>
        <a:p>
          <a:r>
            <a:rPr lang="cs-CZ" dirty="0" smtClean="0"/>
            <a:t>dárci</a:t>
          </a:r>
          <a:endParaRPr lang="cs-CZ" dirty="0"/>
        </a:p>
      </dgm:t>
    </dgm:pt>
    <dgm:pt modelId="{5CC1ED4D-4B7E-478D-8FC1-222C0C7E9EC8}" type="parTrans" cxnId="{31CC3E69-0B5E-46D5-9EC2-B30F14523AB2}">
      <dgm:prSet/>
      <dgm:spPr/>
      <dgm:t>
        <a:bodyPr/>
        <a:lstStyle/>
        <a:p>
          <a:endParaRPr lang="cs-CZ"/>
        </a:p>
      </dgm:t>
    </dgm:pt>
    <dgm:pt modelId="{FF94A9FD-BA04-4B7B-8391-3A840BB4DF1D}" type="sibTrans" cxnId="{31CC3E69-0B5E-46D5-9EC2-B30F14523AB2}">
      <dgm:prSet/>
      <dgm:spPr/>
      <dgm:t>
        <a:bodyPr/>
        <a:lstStyle/>
        <a:p>
          <a:endParaRPr lang="cs-CZ"/>
        </a:p>
      </dgm:t>
    </dgm:pt>
    <dgm:pt modelId="{5B4EB569-F62D-4F72-8A8C-B301A4BD9FA4}">
      <dgm:prSet phldrT="[Text]"/>
      <dgm:spPr/>
      <dgm:t>
        <a:bodyPr/>
        <a:lstStyle/>
        <a:p>
          <a:r>
            <a:rPr lang="cs-CZ" dirty="0" smtClean="0"/>
            <a:t>Lidé</a:t>
          </a:r>
          <a:endParaRPr lang="cs-CZ" dirty="0"/>
        </a:p>
      </dgm:t>
    </dgm:pt>
    <dgm:pt modelId="{DC22112A-17D4-493A-B6DF-96E4C6314AEA}" type="parTrans" cxnId="{9ACC6AB6-6D00-49DD-9A9E-CC2D44734150}">
      <dgm:prSet/>
      <dgm:spPr/>
      <dgm:t>
        <a:bodyPr/>
        <a:lstStyle/>
        <a:p>
          <a:endParaRPr lang="cs-CZ"/>
        </a:p>
      </dgm:t>
    </dgm:pt>
    <dgm:pt modelId="{5F93F5AF-5ABE-43B1-A9DE-513374B2FB71}" type="sibTrans" cxnId="{9ACC6AB6-6D00-49DD-9A9E-CC2D44734150}">
      <dgm:prSet/>
      <dgm:spPr/>
      <dgm:t>
        <a:bodyPr/>
        <a:lstStyle/>
        <a:p>
          <a:endParaRPr lang="cs-CZ"/>
        </a:p>
      </dgm:t>
    </dgm:pt>
    <dgm:pt modelId="{77A81660-3ECB-455D-9B43-089F0D7F4E9B}">
      <dgm:prSet phldrT="[Text]"/>
      <dgm:spPr/>
      <dgm:t>
        <a:bodyPr/>
        <a:lstStyle/>
        <a:p>
          <a:r>
            <a:rPr lang="cs-CZ" dirty="0" smtClean="0"/>
            <a:t>firmy</a:t>
          </a:r>
          <a:endParaRPr lang="cs-CZ" dirty="0"/>
        </a:p>
      </dgm:t>
    </dgm:pt>
    <dgm:pt modelId="{4EF61A56-BEBF-4C96-8ECB-7691CC2A01BF}" type="parTrans" cxnId="{C71DDEC8-9A4F-497F-8894-0D04CEDB09DF}">
      <dgm:prSet/>
      <dgm:spPr/>
      <dgm:t>
        <a:bodyPr/>
        <a:lstStyle/>
        <a:p>
          <a:endParaRPr lang="cs-CZ"/>
        </a:p>
      </dgm:t>
    </dgm:pt>
    <dgm:pt modelId="{C55E9527-BDD4-4381-9AC4-EC73F6525570}" type="sibTrans" cxnId="{C71DDEC8-9A4F-497F-8894-0D04CEDB09DF}">
      <dgm:prSet/>
      <dgm:spPr/>
      <dgm:t>
        <a:bodyPr/>
        <a:lstStyle/>
        <a:p>
          <a:endParaRPr lang="cs-CZ"/>
        </a:p>
      </dgm:t>
    </dgm:pt>
    <dgm:pt modelId="{768D3D3D-18E0-428E-B412-145F0A3BC894}">
      <dgm:prSet phldrT="[Text]"/>
      <dgm:spPr/>
      <dgm:t>
        <a:bodyPr/>
        <a:lstStyle/>
        <a:p>
          <a:r>
            <a:rPr lang="cs-CZ" dirty="0" smtClean="0"/>
            <a:t>Nadace a nadační fondy</a:t>
          </a:r>
          <a:endParaRPr lang="cs-CZ" dirty="0"/>
        </a:p>
      </dgm:t>
    </dgm:pt>
    <dgm:pt modelId="{B95E0F70-59B8-4885-A353-374C841E2A1E}" type="parTrans" cxnId="{D494E1DC-DAC0-4273-AC15-56B750B1565E}">
      <dgm:prSet/>
      <dgm:spPr/>
      <dgm:t>
        <a:bodyPr/>
        <a:lstStyle/>
        <a:p>
          <a:endParaRPr lang="cs-CZ"/>
        </a:p>
      </dgm:t>
    </dgm:pt>
    <dgm:pt modelId="{0402DAE3-3AD0-4D55-B00E-D479B579935D}" type="sibTrans" cxnId="{D494E1DC-DAC0-4273-AC15-56B750B1565E}">
      <dgm:prSet/>
      <dgm:spPr/>
      <dgm:t>
        <a:bodyPr/>
        <a:lstStyle/>
        <a:p>
          <a:endParaRPr lang="cs-CZ"/>
        </a:p>
      </dgm:t>
    </dgm:pt>
    <dgm:pt modelId="{EF354B8F-6127-46D0-A767-8B32D537851B}" type="pres">
      <dgm:prSet presAssocID="{D63543A8-C6E9-4DCC-A710-44A23691C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2977BF4-DF56-43CA-B7CC-17E4FBE8A898}" type="pres">
      <dgm:prSet presAssocID="{01B94940-71D7-4019-9A09-A865E1863638}" presName="hierRoot1" presStyleCnt="0"/>
      <dgm:spPr/>
    </dgm:pt>
    <dgm:pt modelId="{954AB6B7-979C-4141-8B96-C9E9C057EB47}" type="pres">
      <dgm:prSet presAssocID="{01B94940-71D7-4019-9A09-A865E1863638}" presName="composite" presStyleCnt="0"/>
      <dgm:spPr/>
    </dgm:pt>
    <dgm:pt modelId="{96E4BD45-EFFF-4A16-83D9-7AB220F1C928}" type="pres">
      <dgm:prSet presAssocID="{01B94940-71D7-4019-9A09-A865E1863638}" presName="background" presStyleLbl="node0" presStyleIdx="0" presStyleCnt="1"/>
      <dgm:spPr/>
    </dgm:pt>
    <dgm:pt modelId="{39A0C3D1-FC7F-460B-87E8-36DADACD8C34}" type="pres">
      <dgm:prSet presAssocID="{01B94940-71D7-4019-9A09-A865E186363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0E4522-5A22-404B-B8DC-F698FEA43F0F}" type="pres">
      <dgm:prSet presAssocID="{01B94940-71D7-4019-9A09-A865E1863638}" presName="hierChild2" presStyleCnt="0"/>
      <dgm:spPr/>
    </dgm:pt>
    <dgm:pt modelId="{4D0F31CF-64D6-4A2C-99E4-80231D466F5F}" type="pres">
      <dgm:prSet presAssocID="{5CC1ED4D-4B7E-478D-8FC1-222C0C7E9EC8}" presName="Name10" presStyleLbl="parChTrans1D2" presStyleIdx="0" presStyleCnt="2"/>
      <dgm:spPr/>
      <dgm:t>
        <a:bodyPr/>
        <a:lstStyle/>
        <a:p>
          <a:endParaRPr lang="cs-CZ"/>
        </a:p>
      </dgm:t>
    </dgm:pt>
    <dgm:pt modelId="{635F8BEB-0BBE-438F-932F-E2DA13AD00FB}" type="pres">
      <dgm:prSet presAssocID="{EA6A26AD-3C52-4DE9-806B-2F459B9F0388}" presName="hierRoot2" presStyleCnt="0"/>
      <dgm:spPr/>
    </dgm:pt>
    <dgm:pt modelId="{A8D0ADC0-27F5-4F60-9D35-5691BE105BBF}" type="pres">
      <dgm:prSet presAssocID="{EA6A26AD-3C52-4DE9-806B-2F459B9F0388}" presName="composite2" presStyleCnt="0"/>
      <dgm:spPr/>
    </dgm:pt>
    <dgm:pt modelId="{70B7D6A9-DB8F-4C74-8560-E7917EE0153C}" type="pres">
      <dgm:prSet presAssocID="{EA6A26AD-3C52-4DE9-806B-2F459B9F0388}" presName="background2" presStyleLbl="node2" presStyleIdx="0" presStyleCnt="2"/>
      <dgm:spPr/>
    </dgm:pt>
    <dgm:pt modelId="{E10EB350-C933-4171-9078-786DF4E6BE67}" type="pres">
      <dgm:prSet presAssocID="{EA6A26AD-3C52-4DE9-806B-2F459B9F038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50C87-4ED7-40BF-8346-26143F975DA6}" type="pres">
      <dgm:prSet presAssocID="{EA6A26AD-3C52-4DE9-806B-2F459B9F0388}" presName="hierChild3" presStyleCnt="0"/>
      <dgm:spPr/>
    </dgm:pt>
    <dgm:pt modelId="{945907FE-0DE1-4BA0-8DDF-7AA2F4FB4284}" type="pres">
      <dgm:prSet presAssocID="{DC22112A-17D4-493A-B6DF-96E4C6314AEA}" presName="Name17" presStyleLbl="parChTrans1D3" presStyleIdx="0" presStyleCnt="2"/>
      <dgm:spPr/>
      <dgm:t>
        <a:bodyPr/>
        <a:lstStyle/>
        <a:p>
          <a:endParaRPr lang="cs-CZ"/>
        </a:p>
      </dgm:t>
    </dgm:pt>
    <dgm:pt modelId="{079D74C9-E363-46D3-A0BC-AC09762217BB}" type="pres">
      <dgm:prSet presAssocID="{5B4EB569-F62D-4F72-8A8C-B301A4BD9FA4}" presName="hierRoot3" presStyleCnt="0"/>
      <dgm:spPr/>
    </dgm:pt>
    <dgm:pt modelId="{0DB9E570-F67F-4F29-A391-81EB3ECD4F99}" type="pres">
      <dgm:prSet presAssocID="{5B4EB569-F62D-4F72-8A8C-B301A4BD9FA4}" presName="composite3" presStyleCnt="0"/>
      <dgm:spPr/>
    </dgm:pt>
    <dgm:pt modelId="{67D90376-5B1A-440B-A24E-13339218F768}" type="pres">
      <dgm:prSet presAssocID="{5B4EB569-F62D-4F72-8A8C-B301A4BD9FA4}" presName="background3" presStyleLbl="node3" presStyleIdx="0" presStyleCnt="2"/>
      <dgm:spPr/>
    </dgm:pt>
    <dgm:pt modelId="{A6988641-D094-49E9-95B6-FBF4EF82C6C7}" type="pres">
      <dgm:prSet presAssocID="{5B4EB569-F62D-4F72-8A8C-B301A4BD9FA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7EE8BC7-D8B7-4F63-B1F3-C34DAB9D52FD}" type="pres">
      <dgm:prSet presAssocID="{5B4EB569-F62D-4F72-8A8C-B301A4BD9FA4}" presName="hierChild4" presStyleCnt="0"/>
      <dgm:spPr/>
    </dgm:pt>
    <dgm:pt modelId="{6CB0C223-DAFA-4B7B-802E-2DB13D251742}" type="pres">
      <dgm:prSet presAssocID="{4EF61A56-BEBF-4C96-8ECB-7691CC2A01BF}" presName="Name17" presStyleLbl="parChTrans1D3" presStyleIdx="1" presStyleCnt="2"/>
      <dgm:spPr/>
      <dgm:t>
        <a:bodyPr/>
        <a:lstStyle/>
        <a:p>
          <a:endParaRPr lang="cs-CZ"/>
        </a:p>
      </dgm:t>
    </dgm:pt>
    <dgm:pt modelId="{5233AD10-7CC6-40F2-996E-088F2810B6C2}" type="pres">
      <dgm:prSet presAssocID="{77A81660-3ECB-455D-9B43-089F0D7F4E9B}" presName="hierRoot3" presStyleCnt="0"/>
      <dgm:spPr/>
    </dgm:pt>
    <dgm:pt modelId="{FF6DA1E2-164F-4508-B852-3394E2063A47}" type="pres">
      <dgm:prSet presAssocID="{77A81660-3ECB-455D-9B43-089F0D7F4E9B}" presName="composite3" presStyleCnt="0"/>
      <dgm:spPr/>
    </dgm:pt>
    <dgm:pt modelId="{C0532565-3FEA-490F-89B0-7C93453F9625}" type="pres">
      <dgm:prSet presAssocID="{77A81660-3ECB-455D-9B43-089F0D7F4E9B}" presName="background3" presStyleLbl="node3" presStyleIdx="1" presStyleCnt="2"/>
      <dgm:spPr/>
    </dgm:pt>
    <dgm:pt modelId="{C14632B8-EB7F-4EDF-851A-FEF27862D2B7}" type="pres">
      <dgm:prSet presAssocID="{77A81660-3ECB-455D-9B43-089F0D7F4E9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953666-F38C-4F88-86DB-39E88FAD2A2A}" type="pres">
      <dgm:prSet presAssocID="{77A81660-3ECB-455D-9B43-089F0D7F4E9B}" presName="hierChild4" presStyleCnt="0"/>
      <dgm:spPr/>
    </dgm:pt>
    <dgm:pt modelId="{A0ED6F6B-FBFC-4C33-A938-49309136A62C}" type="pres">
      <dgm:prSet presAssocID="{B95E0F70-59B8-4885-A353-374C841E2A1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61CBC879-D066-48C8-B899-C68C1538D712}" type="pres">
      <dgm:prSet presAssocID="{768D3D3D-18E0-428E-B412-145F0A3BC894}" presName="hierRoot2" presStyleCnt="0"/>
      <dgm:spPr/>
    </dgm:pt>
    <dgm:pt modelId="{A6192239-5049-4881-85F1-72F8EC109AE7}" type="pres">
      <dgm:prSet presAssocID="{768D3D3D-18E0-428E-B412-145F0A3BC894}" presName="composite2" presStyleCnt="0"/>
      <dgm:spPr/>
    </dgm:pt>
    <dgm:pt modelId="{758CFF5A-8F6B-4434-B852-82606C222BF1}" type="pres">
      <dgm:prSet presAssocID="{768D3D3D-18E0-428E-B412-145F0A3BC894}" presName="background2" presStyleLbl="node2" presStyleIdx="1" presStyleCnt="2"/>
      <dgm:spPr/>
    </dgm:pt>
    <dgm:pt modelId="{CA3F6E1B-33FE-4D0D-AA96-A957E730C38D}" type="pres">
      <dgm:prSet presAssocID="{768D3D3D-18E0-428E-B412-145F0A3BC8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B94793-01CE-415C-A450-241CBF84B57E}" type="pres">
      <dgm:prSet presAssocID="{768D3D3D-18E0-428E-B412-145F0A3BC894}" presName="hierChild3" presStyleCnt="0"/>
      <dgm:spPr/>
    </dgm:pt>
  </dgm:ptLst>
  <dgm:cxnLst>
    <dgm:cxn modelId="{C71DDEC8-9A4F-497F-8894-0D04CEDB09DF}" srcId="{EA6A26AD-3C52-4DE9-806B-2F459B9F0388}" destId="{77A81660-3ECB-455D-9B43-089F0D7F4E9B}" srcOrd="1" destOrd="0" parTransId="{4EF61A56-BEBF-4C96-8ECB-7691CC2A01BF}" sibTransId="{C55E9527-BDD4-4381-9AC4-EC73F6525570}"/>
    <dgm:cxn modelId="{9ACC6AB6-6D00-49DD-9A9E-CC2D44734150}" srcId="{EA6A26AD-3C52-4DE9-806B-2F459B9F0388}" destId="{5B4EB569-F62D-4F72-8A8C-B301A4BD9FA4}" srcOrd="0" destOrd="0" parTransId="{DC22112A-17D4-493A-B6DF-96E4C6314AEA}" sibTransId="{5F93F5AF-5ABE-43B1-A9DE-513374B2FB71}"/>
    <dgm:cxn modelId="{FF6C6865-F752-4ED7-B985-9B362DDBBA84}" type="presOf" srcId="{EA6A26AD-3C52-4DE9-806B-2F459B9F0388}" destId="{E10EB350-C933-4171-9078-786DF4E6BE67}" srcOrd="0" destOrd="0" presId="urn:microsoft.com/office/officeart/2005/8/layout/hierarchy1"/>
    <dgm:cxn modelId="{2AF5562D-500B-41A9-B948-5D11047E0B0C}" type="presOf" srcId="{5CC1ED4D-4B7E-478D-8FC1-222C0C7E9EC8}" destId="{4D0F31CF-64D6-4A2C-99E4-80231D466F5F}" srcOrd="0" destOrd="0" presId="urn:microsoft.com/office/officeart/2005/8/layout/hierarchy1"/>
    <dgm:cxn modelId="{B4B3E93B-553B-4AFE-BB05-0FCDC4AE8E0E}" type="presOf" srcId="{768D3D3D-18E0-428E-B412-145F0A3BC894}" destId="{CA3F6E1B-33FE-4D0D-AA96-A957E730C38D}" srcOrd="0" destOrd="0" presId="urn:microsoft.com/office/officeart/2005/8/layout/hierarchy1"/>
    <dgm:cxn modelId="{5D875B7F-F8D0-4150-A734-E6467E4D8BBC}" type="presOf" srcId="{4EF61A56-BEBF-4C96-8ECB-7691CC2A01BF}" destId="{6CB0C223-DAFA-4B7B-802E-2DB13D251742}" srcOrd="0" destOrd="0" presId="urn:microsoft.com/office/officeart/2005/8/layout/hierarchy1"/>
    <dgm:cxn modelId="{31CC3E69-0B5E-46D5-9EC2-B30F14523AB2}" srcId="{01B94940-71D7-4019-9A09-A865E1863638}" destId="{EA6A26AD-3C52-4DE9-806B-2F459B9F0388}" srcOrd="0" destOrd="0" parTransId="{5CC1ED4D-4B7E-478D-8FC1-222C0C7E9EC8}" sibTransId="{FF94A9FD-BA04-4B7B-8391-3A840BB4DF1D}"/>
    <dgm:cxn modelId="{F3E053AE-7C07-4EC1-99E0-82943E0E2BCC}" type="presOf" srcId="{B95E0F70-59B8-4885-A353-374C841E2A1E}" destId="{A0ED6F6B-FBFC-4C33-A938-49309136A62C}" srcOrd="0" destOrd="0" presId="urn:microsoft.com/office/officeart/2005/8/layout/hierarchy1"/>
    <dgm:cxn modelId="{2BFBC7F7-CDFD-4F56-8DCD-5440BF4B9311}" type="presOf" srcId="{DC22112A-17D4-493A-B6DF-96E4C6314AEA}" destId="{945907FE-0DE1-4BA0-8DDF-7AA2F4FB4284}" srcOrd="0" destOrd="0" presId="urn:microsoft.com/office/officeart/2005/8/layout/hierarchy1"/>
    <dgm:cxn modelId="{D494E1DC-DAC0-4273-AC15-56B750B1565E}" srcId="{01B94940-71D7-4019-9A09-A865E1863638}" destId="{768D3D3D-18E0-428E-B412-145F0A3BC894}" srcOrd="1" destOrd="0" parTransId="{B95E0F70-59B8-4885-A353-374C841E2A1E}" sibTransId="{0402DAE3-3AD0-4D55-B00E-D479B579935D}"/>
    <dgm:cxn modelId="{322B3B1F-B7D6-4D87-9A2F-8C2911423630}" type="presOf" srcId="{D63543A8-C6E9-4DCC-A710-44A23691C0B4}" destId="{EF354B8F-6127-46D0-A767-8B32D537851B}" srcOrd="0" destOrd="0" presId="urn:microsoft.com/office/officeart/2005/8/layout/hierarchy1"/>
    <dgm:cxn modelId="{545ACEC1-A56C-458E-A1B9-147EA1236ECF}" type="presOf" srcId="{77A81660-3ECB-455D-9B43-089F0D7F4E9B}" destId="{C14632B8-EB7F-4EDF-851A-FEF27862D2B7}" srcOrd="0" destOrd="0" presId="urn:microsoft.com/office/officeart/2005/8/layout/hierarchy1"/>
    <dgm:cxn modelId="{F00ACD5D-6A23-41F1-89C7-653D315A91F5}" srcId="{D63543A8-C6E9-4DCC-A710-44A23691C0B4}" destId="{01B94940-71D7-4019-9A09-A865E1863638}" srcOrd="0" destOrd="0" parTransId="{E726C749-21FA-4BDF-8A9A-E86F634DED55}" sibTransId="{47A74859-5A3C-4693-96EE-640C7A2A0D57}"/>
    <dgm:cxn modelId="{1C90FF6E-09D6-4B0F-9B24-53C31C1F1D61}" type="presOf" srcId="{01B94940-71D7-4019-9A09-A865E1863638}" destId="{39A0C3D1-FC7F-460B-87E8-36DADACD8C34}" srcOrd="0" destOrd="0" presId="urn:microsoft.com/office/officeart/2005/8/layout/hierarchy1"/>
    <dgm:cxn modelId="{B32EAB9E-E1DA-45F7-AD44-81262E26800E}" type="presOf" srcId="{5B4EB569-F62D-4F72-8A8C-B301A4BD9FA4}" destId="{A6988641-D094-49E9-95B6-FBF4EF82C6C7}" srcOrd="0" destOrd="0" presId="urn:microsoft.com/office/officeart/2005/8/layout/hierarchy1"/>
    <dgm:cxn modelId="{9B8FBE5E-F390-486E-9C2B-52D472D12C4D}" type="presParOf" srcId="{EF354B8F-6127-46D0-A767-8B32D537851B}" destId="{42977BF4-DF56-43CA-B7CC-17E4FBE8A898}" srcOrd="0" destOrd="0" presId="urn:microsoft.com/office/officeart/2005/8/layout/hierarchy1"/>
    <dgm:cxn modelId="{C1F5DCBC-CEA6-40DF-AF1C-85D57B0D198C}" type="presParOf" srcId="{42977BF4-DF56-43CA-B7CC-17E4FBE8A898}" destId="{954AB6B7-979C-4141-8B96-C9E9C057EB47}" srcOrd="0" destOrd="0" presId="urn:microsoft.com/office/officeart/2005/8/layout/hierarchy1"/>
    <dgm:cxn modelId="{D65D6339-AB14-4F68-BF6A-A7192B388BB8}" type="presParOf" srcId="{954AB6B7-979C-4141-8B96-C9E9C057EB47}" destId="{96E4BD45-EFFF-4A16-83D9-7AB220F1C928}" srcOrd="0" destOrd="0" presId="urn:microsoft.com/office/officeart/2005/8/layout/hierarchy1"/>
    <dgm:cxn modelId="{2D07D175-AC30-4103-8C8B-8620090A1251}" type="presParOf" srcId="{954AB6B7-979C-4141-8B96-C9E9C057EB47}" destId="{39A0C3D1-FC7F-460B-87E8-36DADACD8C34}" srcOrd="1" destOrd="0" presId="urn:microsoft.com/office/officeart/2005/8/layout/hierarchy1"/>
    <dgm:cxn modelId="{6C8CAED0-435B-424D-909F-6DEA5FA294AA}" type="presParOf" srcId="{42977BF4-DF56-43CA-B7CC-17E4FBE8A898}" destId="{280E4522-5A22-404B-B8DC-F698FEA43F0F}" srcOrd="1" destOrd="0" presId="urn:microsoft.com/office/officeart/2005/8/layout/hierarchy1"/>
    <dgm:cxn modelId="{00270B25-B9E2-49D1-9889-69F60863D2A2}" type="presParOf" srcId="{280E4522-5A22-404B-B8DC-F698FEA43F0F}" destId="{4D0F31CF-64D6-4A2C-99E4-80231D466F5F}" srcOrd="0" destOrd="0" presId="urn:microsoft.com/office/officeart/2005/8/layout/hierarchy1"/>
    <dgm:cxn modelId="{64D7213C-E434-45E8-93F0-F8C37DC70905}" type="presParOf" srcId="{280E4522-5A22-404B-B8DC-F698FEA43F0F}" destId="{635F8BEB-0BBE-438F-932F-E2DA13AD00FB}" srcOrd="1" destOrd="0" presId="urn:microsoft.com/office/officeart/2005/8/layout/hierarchy1"/>
    <dgm:cxn modelId="{805794F5-6787-4502-B676-6DEDBD8B886B}" type="presParOf" srcId="{635F8BEB-0BBE-438F-932F-E2DA13AD00FB}" destId="{A8D0ADC0-27F5-4F60-9D35-5691BE105BBF}" srcOrd="0" destOrd="0" presId="urn:microsoft.com/office/officeart/2005/8/layout/hierarchy1"/>
    <dgm:cxn modelId="{346ECFEF-F3D9-4D9E-B64F-A0E1179FCD6F}" type="presParOf" srcId="{A8D0ADC0-27F5-4F60-9D35-5691BE105BBF}" destId="{70B7D6A9-DB8F-4C74-8560-E7917EE0153C}" srcOrd="0" destOrd="0" presId="urn:microsoft.com/office/officeart/2005/8/layout/hierarchy1"/>
    <dgm:cxn modelId="{2998DA1D-5E1A-4D0C-B394-81379DF35921}" type="presParOf" srcId="{A8D0ADC0-27F5-4F60-9D35-5691BE105BBF}" destId="{E10EB350-C933-4171-9078-786DF4E6BE67}" srcOrd="1" destOrd="0" presId="urn:microsoft.com/office/officeart/2005/8/layout/hierarchy1"/>
    <dgm:cxn modelId="{375A5D1B-CAB7-4D25-B6A2-6BC599E22CFA}" type="presParOf" srcId="{635F8BEB-0BBE-438F-932F-E2DA13AD00FB}" destId="{66450C87-4ED7-40BF-8346-26143F975DA6}" srcOrd="1" destOrd="0" presId="urn:microsoft.com/office/officeart/2005/8/layout/hierarchy1"/>
    <dgm:cxn modelId="{59819D5E-F23A-43CB-806A-FD380ED2BE99}" type="presParOf" srcId="{66450C87-4ED7-40BF-8346-26143F975DA6}" destId="{945907FE-0DE1-4BA0-8DDF-7AA2F4FB4284}" srcOrd="0" destOrd="0" presId="urn:microsoft.com/office/officeart/2005/8/layout/hierarchy1"/>
    <dgm:cxn modelId="{B1A019FC-535C-4A32-9271-A7157BAB3E02}" type="presParOf" srcId="{66450C87-4ED7-40BF-8346-26143F975DA6}" destId="{079D74C9-E363-46D3-A0BC-AC09762217BB}" srcOrd="1" destOrd="0" presId="urn:microsoft.com/office/officeart/2005/8/layout/hierarchy1"/>
    <dgm:cxn modelId="{DAD620EA-5EE0-448D-BFC5-D9D73DF93756}" type="presParOf" srcId="{079D74C9-E363-46D3-A0BC-AC09762217BB}" destId="{0DB9E570-F67F-4F29-A391-81EB3ECD4F99}" srcOrd="0" destOrd="0" presId="urn:microsoft.com/office/officeart/2005/8/layout/hierarchy1"/>
    <dgm:cxn modelId="{19841571-3069-4D41-9009-DA4D83E134B7}" type="presParOf" srcId="{0DB9E570-F67F-4F29-A391-81EB3ECD4F99}" destId="{67D90376-5B1A-440B-A24E-13339218F768}" srcOrd="0" destOrd="0" presId="urn:microsoft.com/office/officeart/2005/8/layout/hierarchy1"/>
    <dgm:cxn modelId="{50EA0A33-30DD-426E-8B9F-C5332ACB7195}" type="presParOf" srcId="{0DB9E570-F67F-4F29-A391-81EB3ECD4F99}" destId="{A6988641-D094-49E9-95B6-FBF4EF82C6C7}" srcOrd="1" destOrd="0" presId="urn:microsoft.com/office/officeart/2005/8/layout/hierarchy1"/>
    <dgm:cxn modelId="{481BD322-EF46-4C9A-935F-87B4BD2C2BC3}" type="presParOf" srcId="{079D74C9-E363-46D3-A0BC-AC09762217BB}" destId="{C7EE8BC7-D8B7-4F63-B1F3-C34DAB9D52FD}" srcOrd="1" destOrd="0" presId="urn:microsoft.com/office/officeart/2005/8/layout/hierarchy1"/>
    <dgm:cxn modelId="{D5F3D2D2-EB51-4DD4-BB32-77389664CBDC}" type="presParOf" srcId="{66450C87-4ED7-40BF-8346-26143F975DA6}" destId="{6CB0C223-DAFA-4B7B-802E-2DB13D251742}" srcOrd="2" destOrd="0" presId="urn:microsoft.com/office/officeart/2005/8/layout/hierarchy1"/>
    <dgm:cxn modelId="{BE000D2E-7BA6-463D-9804-7EC2E27EF824}" type="presParOf" srcId="{66450C87-4ED7-40BF-8346-26143F975DA6}" destId="{5233AD10-7CC6-40F2-996E-088F2810B6C2}" srcOrd="3" destOrd="0" presId="urn:microsoft.com/office/officeart/2005/8/layout/hierarchy1"/>
    <dgm:cxn modelId="{8DC682C3-2E17-4B6D-BA09-647C2B2E5713}" type="presParOf" srcId="{5233AD10-7CC6-40F2-996E-088F2810B6C2}" destId="{FF6DA1E2-164F-4508-B852-3394E2063A47}" srcOrd="0" destOrd="0" presId="urn:microsoft.com/office/officeart/2005/8/layout/hierarchy1"/>
    <dgm:cxn modelId="{C5E3DE8C-B87E-4A2B-BE02-A76F5CB0876A}" type="presParOf" srcId="{FF6DA1E2-164F-4508-B852-3394E2063A47}" destId="{C0532565-3FEA-490F-89B0-7C93453F9625}" srcOrd="0" destOrd="0" presId="urn:microsoft.com/office/officeart/2005/8/layout/hierarchy1"/>
    <dgm:cxn modelId="{B3CEE471-89DB-4605-BC66-CB5EF0453B23}" type="presParOf" srcId="{FF6DA1E2-164F-4508-B852-3394E2063A47}" destId="{C14632B8-EB7F-4EDF-851A-FEF27862D2B7}" srcOrd="1" destOrd="0" presId="urn:microsoft.com/office/officeart/2005/8/layout/hierarchy1"/>
    <dgm:cxn modelId="{CD31B1C4-1708-42AB-A6C1-68F1C5DE54CE}" type="presParOf" srcId="{5233AD10-7CC6-40F2-996E-088F2810B6C2}" destId="{D3953666-F38C-4F88-86DB-39E88FAD2A2A}" srcOrd="1" destOrd="0" presId="urn:microsoft.com/office/officeart/2005/8/layout/hierarchy1"/>
    <dgm:cxn modelId="{3D27492C-7E2E-48D5-9597-A776E7A1CDB4}" type="presParOf" srcId="{280E4522-5A22-404B-B8DC-F698FEA43F0F}" destId="{A0ED6F6B-FBFC-4C33-A938-49309136A62C}" srcOrd="2" destOrd="0" presId="urn:microsoft.com/office/officeart/2005/8/layout/hierarchy1"/>
    <dgm:cxn modelId="{1CC0D828-6FA4-4A2F-803D-F12DFC605631}" type="presParOf" srcId="{280E4522-5A22-404B-B8DC-F698FEA43F0F}" destId="{61CBC879-D066-48C8-B899-C68C1538D712}" srcOrd="3" destOrd="0" presId="urn:microsoft.com/office/officeart/2005/8/layout/hierarchy1"/>
    <dgm:cxn modelId="{C5D5F712-CCFD-4C69-B7C6-EAB45945F16F}" type="presParOf" srcId="{61CBC879-D066-48C8-B899-C68C1538D712}" destId="{A6192239-5049-4881-85F1-72F8EC109AE7}" srcOrd="0" destOrd="0" presId="urn:microsoft.com/office/officeart/2005/8/layout/hierarchy1"/>
    <dgm:cxn modelId="{BB14BBB2-E2F0-470A-BEBC-8CBE75C3308D}" type="presParOf" srcId="{A6192239-5049-4881-85F1-72F8EC109AE7}" destId="{758CFF5A-8F6B-4434-B852-82606C222BF1}" srcOrd="0" destOrd="0" presId="urn:microsoft.com/office/officeart/2005/8/layout/hierarchy1"/>
    <dgm:cxn modelId="{C8AE320F-8CBD-4D2F-8FAB-B2FDB79F7763}" type="presParOf" srcId="{A6192239-5049-4881-85F1-72F8EC109AE7}" destId="{CA3F6E1B-33FE-4D0D-AA96-A957E730C38D}" srcOrd="1" destOrd="0" presId="urn:microsoft.com/office/officeart/2005/8/layout/hierarchy1"/>
    <dgm:cxn modelId="{5A3B7A9D-8AAC-4F68-96AE-6A069EA84EDC}" type="presParOf" srcId="{61CBC879-D066-48C8-B899-C68C1538D712}" destId="{E0B94793-01CE-415C-A450-241CBF84B5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7DE1A-52CA-4559-A2B7-62076F3104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F15FE0-E921-4537-9C4B-7A6F016F4501}">
      <dgm:prSet phldrT="[Text]"/>
      <dgm:spPr/>
      <dgm:t>
        <a:bodyPr/>
        <a:lstStyle/>
        <a:p>
          <a:r>
            <a:rPr lang="cs-CZ" dirty="0" smtClean="0"/>
            <a:t>veřejné</a:t>
          </a:r>
          <a:endParaRPr lang="cs-CZ" dirty="0"/>
        </a:p>
      </dgm:t>
    </dgm:pt>
    <dgm:pt modelId="{924ECFD0-C749-4538-979D-4ED6558AFE58}" type="parTrans" cxnId="{EDA862F2-8C8C-46D4-A028-41CB66CD0F01}">
      <dgm:prSet/>
      <dgm:spPr/>
      <dgm:t>
        <a:bodyPr/>
        <a:lstStyle/>
        <a:p>
          <a:endParaRPr lang="cs-CZ"/>
        </a:p>
      </dgm:t>
    </dgm:pt>
    <dgm:pt modelId="{24BAD942-72C4-4547-A2BC-634D4DF92FCA}" type="sibTrans" cxnId="{EDA862F2-8C8C-46D4-A028-41CB66CD0F01}">
      <dgm:prSet/>
      <dgm:spPr/>
      <dgm:t>
        <a:bodyPr/>
        <a:lstStyle/>
        <a:p>
          <a:endParaRPr lang="cs-CZ"/>
        </a:p>
      </dgm:t>
    </dgm:pt>
    <dgm:pt modelId="{3835F1A5-E5BF-4512-82CE-0DBF2DD13934}">
      <dgm:prSet phldrT="[Text]"/>
      <dgm:spPr/>
      <dgm:t>
        <a:bodyPr/>
        <a:lstStyle/>
        <a:p>
          <a:r>
            <a:rPr lang="cs-CZ" dirty="0" smtClean="0"/>
            <a:t>obec</a:t>
          </a:r>
          <a:endParaRPr lang="cs-CZ" dirty="0"/>
        </a:p>
      </dgm:t>
    </dgm:pt>
    <dgm:pt modelId="{59CBD7BD-7317-4906-B029-6B13CD8B9746}" type="parTrans" cxnId="{0745ABC0-3224-4E84-98EB-1DE8CFEA143F}">
      <dgm:prSet/>
      <dgm:spPr/>
      <dgm:t>
        <a:bodyPr/>
        <a:lstStyle/>
        <a:p>
          <a:endParaRPr lang="cs-CZ"/>
        </a:p>
      </dgm:t>
    </dgm:pt>
    <dgm:pt modelId="{08AF6649-0DBD-4351-BFCD-383E945B5003}" type="sibTrans" cxnId="{0745ABC0-3224-4E84-98EB-1DE8CFEA143F}">
      <dgm:prSet/>
      <dgm:spPr/>
      <dgm:t>
        <a:bodyPr/>
        <a:lstStyle/>
        <a:p>
          <a:endParaRPr lang="cs-CZ"/>
        </a:p>
      </dgm:t>
    </dgm:pt>
    <dgm:pt modelId="{9AFC54AD-8A37-472E-A953-D222191B1A8D}">
      <dgm:prSet phldrT="[Text]"/>
      <dgm:spPr/>
      <dgm:t>
        <a:bodyPr/>
        <a:lstStyle/>
        <a:p>
          <a:r>
            <a:rPr lang="cs-CZ" dirty="0" smtClean="0"/>
            <a:t>dotace</a:t>
          </a:r>
          <a:endParaRPr lang="cs-CZ" dirty="0"/>
        </a:p>
      </dgm:t>
    </dgm:pt>
    <dgm:pt modelId="{04C7AC30-72FF-4626-999B-C2854847FBE9}" type="parTrans" cxnId="{567CD251-1B63-4814-A38A-B74E71F7F913}">
      <dgm:prSet/>
      <dgm:spPr/>
      <dgm:t>
        <a:bodyPr/>
        <a:lstStyle/>
        <a:p>
          <a:endParaRPr lang="cs-CZ"/>
        </a:p>
      </dgm:t>
    </dgm:pt>
    <dgm:pt modelId="{63898EC7-F1EF-4AA5-A4B8-D29BC3C28A2F}" type="sibTrans" cxnId="{567CD251-1B63-4814-A38A-B74E71F7F913}">
      <dgm:prSet/>
      <dgm:spPr/>
      <dgm:t>
        <a:bodyPr/>
        <a:lstStyle/>
        <a:p>
          <a:endParaRPr lang="cs-CZ"/>
        </a:p>
      </dgm:t>
    </dgm:pt>
    <dgm:pt modelId="{380A9644-C6FF-49EB-97EF-256B5CD891A7}">
      <dgm:prSet phldrT="[Text]"/>
      <dgm:spPr/>
      <dgm:t>
        <a:bodyPr/>
        <a:lstStyle/>
        <a:p>
          <a:r>
            <a:rPr lang="cs-CZ" dirty="0" smtClean="0"/>
            <a:t>dary</a:t>
          </a:r>
          <a:endParaRPr lang="cs-CZ" dirty="0"/>
        </a:p>
      </dgm:t>
    </dgm:pt>
    <dgm:pt modelId="{A17575D5-8813-4EAF-944D-5181ED78492E}" type="parTrans" cxnId="{7469F688-B2AD-4475-B53B-8FD5C8E4E7B3}">
      <dgm:prSet/>
      <dgm:spPr/>
      <dgm:t>
        <a:bodyPr/>
        <a:lstStyle/>
        <a:p>
          <a:endParaRPr lang="cs-CZ"/>
        </a:p>
      </dgm:t>
    </dgm:pt>
    <dgm:pt modelId="{3D1A392F-C1E0-47DC-A238-8E0FF1D1E5A1}" type="sibTrans" cxnId="{7469F688-B2AD-4475-B53B-8FD5C8E4E7B3}">
      <dgm:prSet/>
      <dgm:spPr/>
      <dgm:t>
        <a:bodyPr/>
        <a:lstStyle/>
        <a:p>
          <a:endParaRPr lang="cs-CZ"/>
        </a:p>
      </dgm:t>
    </dgm:pt>
    <dgm:pt modelId="{6506C30B-D730-4261-A7A4-AF17E3E9C042}">
      <dgm:prSet phldrT="[Text]"/>
      <dgm:spPr/>
      <dgm:t>
        <a:bodyPr/>
        <a:lstStyle/>
        <a:p>
          <a:r>
            <a:rPr lang="cs-CZ" dirty="0" smtClean="0"/>
            <a:t>kraj</a:t>
          </a:r>
          <a:endParaRPr lang="cs-CZ" dirty="0"/>
        </a:p>
      </dgm:t>
    </dgm:pt>
    <dgm:pt modelId="{0CC54D8B-B424-4BD6-9762-C285EDAE74F7}" type="parTrans" cxnId="{0E81BA8F-CDE9-4E28-99B0-735A6B80E693}">
      <dgm:prSet/>
      <dgm:spPr/>
      <dgm:t>
        <a:bodyPr/>
        <a:lstStyle/>
        <a:p>
          <a:endParaRPr lang="cs-CZ"/>
        </a:p>
      </dgm:t>
    </dgm:pt>
    <dgm:pt modelId="{CC1F3ADF-03FD-4A00-BCE6-D55C78BB6D8E}" type="sibTrans" cxnId="{0E81BA8F-CDE9-4E28-99B0-735A6B80E693}">
      <dgm:prSet/>
      <dgm:spPr/>
      <dgm:t>
        <a:bodyPr/>
        <a:lstStyle/>
        <a:p>
          <a:endParaRPr lang="cs-CZ"/>
        </a:p>
      </dgm:t>
    </dgm:pt>
    <dgm:pt modelId="{6A7BB57B-C7E2-41A5-A389-5A94A2D9C4B0}">
      <dgm:prSet/>
      <dgm:spPr/>
      <dgm:t>
        <a:bodyPr/>
        <a:lstStyle/>
        <a:p>
          <a:r>
            <a:rPr lang="cs-CZ" dirty="0" smtClean="0"/>
            <a:t>stát</a:t>
          </a:r>
          <a:endParaRPr lang="cs-CZ" dirty="0"/>
        </a:p>
      </dgm:t>
    </dgm:pt>
    <dgm:pt modelId="{71085A8E-3E7B-4EDC-97B2-FA275D4F5AF5}" type="parTrans" cxnId="{D83C3E6B-3C13-443F-8BA6-8C6F009B006B}">
      <dgm:prSet/>
      <dgm:spPr/>
      <dgm:t>
        <a:bodyPr/>
        <a:lstStyle/>
        <a:p>
          <a:endParaRPr lang="cs-CZ"/>
        </a:p>
      </dgm:t>
    </dgm:pt>
    <dgm:pt modelId="{5369B137-8611-484A-89C4-B6BE0C084D5F}" type="sibTrans" cxnId="{D83C3E6B-3C13-443F-8BA6-8C6F009B006B}">
      <dgm:prSet/>
      <dgm:spPr/>
      <dgm:t>
        <a:bodyPr/>
        <a:lstStyle/>
        <a:p>
          <a:endParaRPr lang="cs-CZ"/>
        </a:p>
      </dgm:t>
    </dgm:pt>
    <dgm:pt modelId="{65BF14F7-259C-4D93-A846-79CF194B57AE}">
      <dgm:prSet/>
      <dgm:spPr/>
      <dgm:t>
        <a:bodyPr/>
        <a:lstStyle/>
        <a:p>
          <a:r>
            <a:rPr lang="cs-CZ" dirty="0" smtClean="0"/>
            <a:t>EU</a:t>
          </a:r>
          <a:endParaRPr lang="cs-CZ" dirty="0"/>
        </a:p>
      </dgm:t>
    </dgm:pt>
    <dgm:pt modelId="{D49F2394-96ED-40DE-B5E3-E4BAFD4129B8}" type="parTrans" cxnId="{920BEBD6-91B9-4485-ABF5-18D5601F4EDA}">
      <dgm:prSet/>
      <dgm:spPr/>
      <dgm:t>
        <a:bodyPr/>
        <a:lstStyle/>
        <a:p>
          <a:endParaRPr lang="cs-CZ"/>
        </a:p>
      </dgm:t>
    </dgm:pt>
    <dgm:pt modelId="{F693B14E-F1C2-48C3-8199-6DF278BD3327}" type="sibTrans" cxnId="{920BEBD6-91B9-4485-ABF5-18D5601F4EDA}">
      <dgm:prSet/>
      <dgm:spPr/>
      <dgm:t>
        <a:bodyPr/>
        <a:lstStyle/>
        <a:p>
          <a:endParaRPr lang="cs-CZ"/>
        </a:p>
      </dgm:t>
    </dgm:pt>
    <dgm:pt modelId="{644C774B-CA35-4E5F-A8CC-BF8A71458BA1}" type="pres">
      <dgm:prSet presAssocID="{C4E7DE1A-52CA-4559-A2B7-62076F3104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CBD6D1C-2203-47C7-B6E2-750C46432ACB}" type="pres">
      <dgm:prSet presAssocID="{C8F15FE0-E921-4537-9C4B-7A6F016F4501}" presName="hierRoot1" presStyleCnt="0"/>
      <dgm:spPr/>
    </dgm:pt>
    <dgm:pt modelId="{15AC9788-6F5A-40DE-BA01-33690EC8251F}" type="pres">
      <dgm:prSet presAssocID="{C8F15FE0-E921-4537-9C4B-7A6F016F4501}" presName="composite" presStyleCnt="0"/>
      <dgm:spPr/>
    </dgm:pt>
    <dgm:pt modelId="{E2652666-B3DD-44DB-9C06-47CC39DB70FE}" type="pres">
      <dgm:prSet presAssocID="{C8F15FE0-E921-4537-9C4B-7A6F016F4501}" presName="background" presStyleLbl="node0" presStyleIdx="0" presStyleCnt="1"/>
      <dgm:spPr/>
    </dgm:pt>
    <dgm:pt modelId="{0F906D7F-7949-46E6-803A-B569A88040AB}" type="pres">
      <dgm:prSet presAssocID="{C8F15FE0-E921-4537-9C4B-7A6F016F450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1DC0A8-1FCE-483D-ABD7-8DE8B13EB15A}" type="pres">
      <dgm:prSet presAssocID="{C8F15FE0-E921-4537-9C4B-7A6F016F4501}" presName="hierChild2" presStyleCnt="0"/>
      <dgm:spPr/>
    </dgm:pt>
    <dgm:pt modelId="{D55870EB-291C-4AAD-B0C1-23CE31BEBF44}" type="pres">
      <dgm:prSet presAssocID="{59CBD7BD-7317-4906-B029-6B13CD8B9746}" presName="Name10" presStyleLbl="parChTrans1D2" presStyleIdx="0" presStyleCnt="4"/>
      <dgm:spPr/>
      <dgm:t>
        <a:bodyPr/>
        <a:lstStyle/>
        <a:p>
          <a:endParaRPr lang="cs-CZ"/>
        </a:p>
      </dgm:t>
    </dgm:pt>
    <dgm:pt modelId="{B491A070-7E86-44B0-9781-8AD7913F2A9C}" type="pres">
      <dgm:prSet presAssocID="{3835F1A5-E5BF-4512-82CE-0DBF2DD13934}" presName="hierRoot2" presStyleCnt="0"/>
      <dgm:spPr/>
    </dgm:pt>
    <dgm:pt modelId="{40E009CF-0D22-4309-B33B-AD27F9B39D75}" type="pres">
      <dgm:prSet presAssocID="{3835F1A5-E5BF-4512-82CE-0DBF2DD13934}" presName="composite2" presStyleCnt="0"/>
      <dgm:spPr/>
    </dgm:pt>
    <dgm:pt modelId="{749F0B3B-8064-421B-9658-6A98239F7583}" type="pres">
      <dgm:prSet presAssocID="{3835F1A5-E5BF-4512-82CE-0DBF2DD13934}" presName="background2" presStyleLbl="node2" presStyleIdx="0" presStyleCnt="4"/>
      <dgm:spPr/>
    </dgm:pt>
    <dgm:pt modelId="{690432EA-1F96-4020-AE2A-6712828DFBED}" type="pres">
      <dgm:prSet presAssocID="{3835F1A5-E5BF-4512-82CE-0DBF2DD1393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3E34A3-72F9-49DF-B94A-F3C803B51FE4}" type="pres">
      <dgm:prSet presAssocID="{3835F1A5-E5BF-4512-82CE-0DBF2DD13934}" presName="hierChild3" presStyleCnt="0"/>
      <dgm:spPr/>
    </dgm:pt>
    <dgm:pt modelId="{A0C87852-6FB4-4DCC-85E7-955E3EA0E31B}" type="pres">
      <dgm:prSet presAssocID="{04C7AC30-72FF-4626-999B-C2854847FBE9}" presName="Name17" presStyleLbl="parChTrans1D3" presStyleIdx="0" presStyleCnt="2"/>
      <dgm:spPr/>
      <dgm:t>
        <a:bodyPr/>
        <a:lstStyle/>
        <a:p>
          <a:endParaRPr lang="cs-CZ"/>
        </a:p>
      </dgm:t>
    </dgm:pt>
    <dgm:pt modelId="{028C2157-F97C-4805-A162-497C6558CFB8}" type="pres">
      <dgm:prSet presAssocID="{9AFC54AD-8A37-472E-A953-D222191B1A8D}" presName="hierRoot3" presStyleCnt="0"/>
      <dgm:spPr/>
    </dgm:pt>
    <dgm:pt modelId="{A0F13C11-3519-4469-9E72-42E687CCA1D9}" type="pres">
      <dgm:prSet presAssocID="{9AFC54AD-8A37-472E-A953-D222191B1A8D}" presName="composite3" presStyleCnt="0"/>
      <dgm:spPr/>
    </dgm:pt>
    <dgm:pt modelId="{F5E871C5-D0A8-4B4B-9898-15B98581BA0B}" type="pres">
      <dgm:prSet presAssocID="{9AFC54AD-8A37-472E-A953-D222191B1A8D}" presName="background3" presStyleLbl="node3" presStyleIdx="0" presStyleCnt="2"/>
      <dgm:spPr/>
    </dgm:pt>
    <dgm:pt modelId="{20F75E20-ADEE-4C08-98AA-743FA04CB21F}" type="pres">
      <dgm:prSet presAssocID="{9AFC54AD-8A37-472E-A953-D222191B1A8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8A2348-9E14-467E-A800-7B9496BA7993}" type="pres">
      <dgm:prSet presAssocID="{9AFC54AD-8A37-472E-A953-D222191B1A8D}" presName="hierChild4" presStyleCnt="0"/>
      <dgm:spPr/>
    </dgm:pt>
    <dgm:pt modelId="{8F674241-5E3F-4C95-BA7D-FDB4C7FBDE32}" type="pres">
      <dgm:prSet presAssocID="{A17575D5-8813-4EAF-944D-5181ED78492E}" presName="Name17" presStyleLbl="parChTrans1D3" presStyleIdx="1" presStyleCnt="2"/>
      <dgm:spPr/>
      <dgm:t>
        <a:bodyPr/>
        <a:lstStyle/>
        <a:p>
          <a:endParaRPr lang="cs-CZ"/>
        </a:p>
      </dgm:t>
    </dgm:pt>
    <dgm:pt modelId="{A9763F08-97FB-41CA-A5EC-97853D452FE8}" type="pres">
      <dgm:prSet presAssocID="{380A9644-C6FF-49EB-97EF-256B5CD891A7}" presName="hierRoot3" presStyleCnt="0"/>
      <dgm:spPr/>
    </dgm:pt>
    <dgm:pt modelId="{20A684E4-0CBA-4394-86F7-B96185320BAF}" type="pres">
      <dgm:prSet presAssocID="{380A9644-C6FF-49EB-97EF-256B5CD891A7}" presName="composite3" presStyleCnt="0"/>
      <dgm:spPr/>
    </dgm:pt>
    <dgm:pt modelId="{4037C2ED-D25F-4CF0-8736-1234CFFC22E2}" type="pres">
      <dgm:prSet presAssocID="{380A9644-C6FF-49EB-97EF-256B5CD891A7}" presName="background3" presStyleLbl="node3" presStyleIdx="1" presStyleCnt="2"/>
      <dgm:spPr/>
    </dgm:pt>
    <dgm:pt modelId="{13E474FF-633A-4002-A43A-8150FEE61643}" type="pres">
      <dgm:prSet presAssocID="{380A9644-C6FF-49EB-97EF-256B5CD891A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63106E-9137-4286-940B-1147F6FA0FBA}" type="pres">
      <dgm:prSet presAssocID="{380A9644-C6FF-49EB-97EF-256B5CD891A7}" presName="hierChild4" presStyleCnt="0"/>
      <dgm:spPr/>
    </dgm:pt>
    <dgm:pt modelId="{4629FF8B-0EEB-4353-B27A-28A156B1B81E}" type="pres">
      <dgm:prSet presAssocID="{0CC54D8B-B424-4BD6-9762-C285EDAE74F7}" presName="Name10" presStyleLbl="parChTrans1D2" presStyleIdx="1" presStyleCnt="4"/>
      <dgm:spPr/>
      <dgm:t>
        <a:bodyPr/>
        <a:lstStyle/>
        <a:p>
          <a:endParaRPr lang="cs-CZ"/>
        </a:p>
      </dgm:t>
    </dgm:pt>
    <dgm:pt modelId="{A58D6D67-2689-41F5-97EF-5059DD82735B}" type="pres">
      <dgm:prSet presAssocID="{6506C30B-D730-4261-A7A4-AF17E3E9C042}" presName="hierRoot2" presStyleCnt="0"/>
      <dgm:spPr/>
    </dgm:pt>
    <dgm:pt modelId="{6EBB37FC-7269-4AEB-B454-3C6079069D26}" type="pres">
      <dgm:prSet presAssocID="{6506C30B-D730-4261-A7A4-AF17E3E9C042}" presName="composite2" presStyleCnt="0"/>
      <dgm:spPr/>
    </dgm:pt>
    <dgm:pt modelId="{6F0F4BF5-664D-4445-A022-BF43EC2BEE51}" type="pres">
      <dgm:prSet presAssocID="{6506C30B-D730-4261-A7A4-AF17E3E9C042}" presName="background2" presStyleLbl="node2" presStyleIdx="1" presStyleCnt="4"/>
      <dgm:spPr/>
    </dgm:pt>
    <dgm:pt modelId="{AA49F017-99BA-47EB-BF78-B915B2AEB817}" type="pres">
      <dgm:prSet presAssocID="{6506C30B-D730-4261-A7A4-AF17E3E9C04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AE37CE-AB11-4C63-A20C-5413D778A161}" type="pres">
      <dgm:prSet presAssocID="{6506C30B-D730-4261-A7A4-AF17E3E9C042}" presName="hierChild3" presStyleCnt="0"/>
      <dgm:spPr/>
    </dgm:pt>
    <dgm:pt modelId="{8F4744AC-C9BC-4D4A-84F3-35D4F6A36245}" type="pres">
      <dgm:prSet presAssocID="{71085A8E-3E7B-4EDC-97B2-FA275D4F5AF5}" presName="Name10" presStyleLbl="parChTrans1D2" presStyleIdx="2" presStyleCnt="4"/>
      <dgm:spPr/>
      <dgm:t>
        <a:bodyPr/>
        <a:lstStyle/>
        <a:p>
          <a:endParaRPr lang="cs-CZ"/>
        </a:p>
      </dgm:t>
    </dgm:pt>
    <dgm:pt modelId="{4668CD83-C472-4453-825C-8A122893685D}" type="pres">
      <dgm:prSet presAssocID="{6A7BB57B-C7E2-41A5-A389-5A94A2D9C4B0}" presName="hierRoot2" presStyleCnt="0"/>
      <dgm:spPr/>
    </dgm:pt>
    <dgm:pt modelId="{E2BEE0F7-3F90-4E49-9E2B-DDEEA061266A}" type="pres">
      <dgm:prSet presAssocID="{6A7BB57B-C7E2-41A5-A389-5A94A2D9C4B0}" presName="composite2" presStyleCnt="0"/>
      <dgm:spPr/>
    </dgm:pt>
    <dgm:pt modelId="{F6AB1AB7-51E1-42E3-B5B6-99DD926065DE}" type="pres">
      <dgm:prSet presAssocID="{6A7BB57B-C7E2-41A5-A389-5A94A2D9C4B0}" presName="background2" presStyleLbl="node2" presStyleIdx="2" presStyleCnt="4"/>
      <dgm:spPr/>
    </dgm:pt>
    <dgm:pt modelId="{13764BA7-7F0C-4194-AFEB-DBFC0F546EEA}" type="pres">
      <dgm:prSet presAssocID="{6A7BB57B-C7E2-41A5-A389-5A94A2D9C4B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AD815D-4586-4CAB-9F27-D644451945DF}" type="pres">
      <dgm:prSet presAssocID="{6A7BB57B-C7E2-41A5-A389-5A94A2D9C4B0}" presName="hierChild3" presStyleCnt="0"/>
      <dgm:spPr/>
    </dgm:pt>
    <dgm:pt modelId="{1AC9A20B-73DD-422E-AAC8-F38259459966}" type="pres">
      <dgm:prSet presAssocID="{D49F2394-96ED-40DE-B5E3-E4BAFD4129B8}" presName="Name10" presStyleLbl="parChTrans1D2" presStyleIdx="3" presStyleCnt="4"/>
      <dgm:spPr/>
      <dgm:t>
        <a:bodyPr/>
        <a:lstStyle/>
        <a:p>
          <a:endParaRPr lang="cs-CZ"/>
        </a:p>
      </dgm:t>
    </dgm:pt>
    <dgm:pt modelId="{704B055E-9E92-4A16-8F4F-BC3C7C6C363C}" type="pres">
      <dgm:prSet presAssocID="{65BF14F7-259C-4D93-A846-79CF194B57AE}" presName="hierRoot2" presStyleCnt="0"/>
      <dgm:spPr/>
    </dgm:pt>
    <dgm:pt modelId="{AE8D6191-32CF-4F89-8E2F-6BAB39C735DD}" type="pres">
      <dgm:prSet presAssocID="{65BF14F7-259C-4D93-A846-79CF194B57AE}" presName="composite2" presStyleCnt="0"/>
      <dgm:spPr/>
    </dgm:pt>
    <dgm:pt modelId="{33F4531D-DB23-4C2D-B8B2-648448B85DE0}" type="pres">
      <dgm:prSet presAssocID="{65BF14F7-259C-4D93-A846-79CF194B57AE}" presName="background2" presStyleLbl="node2" presStyleIdx="3" presStyleCnt="4"/>
      <dgm:spPr/>
    </dgm:pt>
    <dgm:pt modelId="{3F6254DB-EFCD-411C-BD5D-10B059DF7F37}" type="pres">
      <dgm:prSet presAssocID="{65BF14F7-259C-4D93-A846-79CF194B57A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E3D355-6CEF-47D5-8485-5EAF9D8BBA82}" type="pres">
      <dgm:prSet presAssocID="{65BF14F7-259C-4D93-A846-79CF194B57AE}" presName="hierChild3" presStyleCnt="0"/>
      <dgm:spPr/>
    </dgm:pt>
  </dgm:ptLst>
  <dgm:cxnLst>
    <dgm:cxn modelId="{1E1A4BAD-699F-40D7-94A6-8C6D35905922}" type="presOf" srcId="{A17575D5-8813-4EAF-944D-5181ED78492E}" destId="{8F674241-5E3F-4C95-BA7D-FDB4C7FBDE32}" srcOrd="0" destOrd="0" presId="urn:microsoft.com/office/officeart/2005/8/layout/hierarchy1"/>
    <dgm:cxn modelId="{F36B8855-08AB-4B60-87EA-E2F2EBE9FCC4}" type="presOf" srcId="{0CC54D8B-B424-4BD6-9762-C285EDAE74F7}" destId="{4629FF8B-0EEB-4353-B27A-28A156B1B81E}" srcOrd="0" destOrd="0" presId="urn:microsoft.com/office/officeart/2005/8/layout/hierarchy1"/>
    <dgm:cxn modelId="{911FF79C-E68E-43DE-86CD-D9A715F8150F}" type="presOf" srcId="{71085A8E-3E7B-4EDC-97B2-FA275D4F5AF5}" destId="{8F4744AC-C9BC-4D4A-84F3-35D4F6A36245}" srcOrd="0" destOrd="0" presId="urn:microsoft.com/office/officeart/2005/8/layout/hierarchy1"/>
    <dgm:cxn modelId="{61FD1287-043E-4493-90F0-850D3DDA4BD8}" type="presOf" srcId="{6506C30B-D730-4261-A7A4-AF17E3E9C042}" destId="{AA49F017-99BA-47EB-BF78-B915B2AEB817}" srcOrd="0" destOrd="0" presId="urn:microsoft.com/office/officeart/2005/8/layout/hierarchy1"/>
    <dgm:cxn modelId="{D2377293-AB00-499B-8F2B-59EC946AF03D}" type="presOf" srcId="{6A7BB57B-C7E2-41A5-A389-5A94A2D9C4B0}" destId="{13764BA7-7F0C-4194-AFEB-DBFC0F546EEA}" srcOrd="0" destOrd="0" presId="urn:microsoft.com/office/officeart/2005/8/layout/hierarchy1"/>
    <dgm:cxn modelId="{AE6CFA76-CE84-449C-B6EE-BEF27E583787}" type="presOf" srcId="{C8F15FE0-E921-4537-9C4B-7A6F016F4501}" destId="{0F906D7F-7949-46E6-803A-B569A88040AB}" srcOrd="0" destOrd="0" presId="urn:microsoft.com/office/officeart/2005/8/layout/hierarchy1"/>
    <dgm:cxn modelId="{D83C3E6B-3C13-443F-8BA6-8C6F009B006B}" srcId="{C8F15FE0-E921-4537-9C4B-7A6F016F4501}" destId="{6A7BB57B-C7E2-41A5-A389-5A94A2D9C4B0}" srcOrd="2" destOrd="0" parTransId="{71085A8E-3E7B-4EDC-97B2-FA275D4F5AF5}" sibTransId="{5369B137-8611-484A-89C4-B6BE0C084D5F}"/>
    <dgm:cxn modelId="{0745ABC0-3224-4E84-98EB-1DE8CFEA143F}" srcId="{C8F15FE0-E921-4537-9C4B-7A6F016F4501}" destId="{3835F1A5-E5BF-4512-82CE-0DBF2DD13934}" srcOrd="0" destOrd="0" parTransId="{59CBD7BD-7317-4906-B029-6B13CD8B9746}" sibTransId="{08AF6649-0DBD-4351-BFCD-383E945B5003}"/>
    <dgm:cxn modelId="{5F588451-725D-469C-822C-6F3423EA55E5}" type="presOf" srcId="{04C7AC30-72FF-4626-999B-C2854847FBE9}" destId="{A0C87852-6FB4-4DCC-85E7-955E3EA0E31B}" srcOrd="0" destOrd="0" presId="urn:microsoft.com/office/officeart/2005/8/layout/hierarchy1"/>
    <dgm:cxn modelId="{8F023ACB-0A35-43E9-AD84-F1ECDA8323F2}" type="presOf" srcId="{C4E7DE1A-52CA-4559-A2B7-62076F3104AD}" destId="{644C774B-CA35-4E5F-A8CC-BF8A71458BA1}" srcOrd="0" destOrd="0" presId="urn:microsoft.com/office/officeart/2005/8/layout/hierarchy1"/>
    <dgm:cxn modelId="{7DCB4957-ABD7-4F51-BBCE-FC0B5ABBBD39}" type="presOf" srcId="{D49F2394-96ED-40DE-B5E3-E4BAFD4129B8}" destId="{1AC9A20B-73DD-422E-AAC8-F38259459966}" srcOrd="0" destOrd="0" presId="urn:microsoft.com/office/officeart/2005/8/layout/hierarchy1"/>
    <dgm:cxn modelId="{7469F688-B2AD-4475-B53B-8FD5C8E4E7B3}" srcId="{3835F1A5-E5BF-4512-82CE-0DBF2DD13934}" destId="{380A9644-C6FF-49EB-97EF-256B5CD891A7}" srcOrd="1" destOrd="0" parTransId="{A17575D5-8813-4EAF-944D-5181ED78492E}" sibTransId="{3D1A392F-C1E0-47DC-A238-8E0FF1D1E5A1}"/>
    <dgm:cxn modelId="{4DAE919B-C966-4D1F-A73D-96927389F8F5}" type="presOf" srcId="{65BF14F7-259C-4D93-A846-79CF194B57AE}" destId="{3F6254DB-EFCD-411C-BD5D-10B059DF7F37}" srcOrd="0" destOrd="0" presId="urn:microsoft.com/office/officeart/2005/8/layout/hierarchy1"/>
    <dgm:cxn modelId="{920BEBD6-91B9-4485-ABF5-18D5601F4EDA}" srcId="{C8F15FE0-E921-4537-9C4B-7A6F016F4501}" destId="{65BF14F7-259C-4D93-A846-79CF194B57AE}" srcOrd="3" destOrd="0" parTransId="{D49F2394-96ED-40DE-B5E3-E4BAFD4129B8}" sibTransId="{F693B14E-F1C2-48C3-8199-6DF278BD3327}"/>
    <dgm:cxn modelId="{38036F48-472C-41B8-A778-897449D54AB8}" type="presOf" srcId="{59CBD7BD-7317-4906-B029-6B13CD8B9746}" destId="{D55870EB-291C-4AAD-B0C1-23CE31BEBF44}" srcOrd="0" destOrd="0" presId="urn:microsoft.com/office/officeart/2005/8/layout/hierarchy1"/>
    <dgm:cxn modelId="{0E81BA8F-CDE9-4E28-99B0-735A6B80E693}" srcId="{C8F15FE0-E921-4537-9C4B-7A6F016F4501}" destId="{6506C30B-D730-4261-A7A4-AF17E3E9C042}" srcOrd="1" destOrd="0" parTransId="{0CC54D8B-B424-4BD6-9762-C285EDAE74F7}" sibTransId="{CC1F3ADF-03FD-4A00-BCE6-D55C78BB6D8E}"/>
    <dgm:cxn modelId="{567CD251-1B63-4814-A38A-B74E71F7F913}" srcId="{3835F1A5-E5BF-4512-82CE-0DBF2DD13934}" destId="{9AFC54AD-8A37-472E-A953-D222191B1A8D}" srcOrd="0" destOrd="0" parTransId="{04C7AC30-72FF-4626-999B-C2854847FBE9}" sibTransId="{63898EC7-F1EF-4AA5-A4B8-D29BC3C28A2F}"/>
    <dgm:cxn modelId="{418CB643-E7B9-4E43-BCCF-A3FD192E226A}" type="presOf" srcId="{9AFC54AD-8A37-472E-A953-D222191B1A8D}" destId="{20F75E20-ADEE-4C08-98AA-743FA04CB21F}" srcOrd="0" destOrd="0" presId="urn:microsoft.com/office/officeart/2005/8/layout/hierarchy1"/>
    <dgm:cxn modelId="{EDA862F2-8C8C-46D4-A028-41CB66CD0F01}" srcId="{C4E7DE1A-52CA-4559-A2B7-62076F3104AD}" destId="{C8F15FE0-E921-4537-9C4B-7A6F016F4501}" srcOrd="0" destOrd="0" parTransId="{924ECFD0-C749-4538-979D-4ED6558AFE58}" sibTransId="{24BAD942-72C4-4547-A2BC-634D4DF92FCA}"/>
    <dgm:cxn modelId="{11F452E1-9EBC-4E5D-ACDA-5C8529B364D9}" type="presOf" srcId="{3835F1A5-E5BF-4512-82CE-0DBF2DD13934}" destId="{690432EA-1F96-4020-AE2A-6712828DFBED}" srcOrd="0" destOrd="0" presId="urn:microsoft.com/office/officeart/2005/8/layout/hierarchy1"/>
    <dgm:cxn modelId="{0A3631F5-FE51-485A-8691-A764DCE52CF3}" type="presOf" srcId="{380A9644-C6FF-49EB-97EF-256B5CD891A7}" destId="{13E474FF-633A-4002-A43A-8150FEE61643}" srcOrd="0" destOrd="0" presId="urn:microsoft.com/office/officeart/2005/8/layout/hierarchy1"/>
    <dgm:cxn modelId="{ECF8E756-BE4E-4E34-8033-78D3B7664C1E}" type="presParOf" srcId="{644C774B-CA35-4E5F-A8CC-BF8A71458BA1}" destId="{4CBD6D1C-2203-47C7-B6E2-750C46432ACB}" srcOrd="0" destOrd="0" presId="urn:microsoft.com/office/officeart/2005/8/layout/hierarchy1"/>
    <dgm:cxn modelId="{06D55AAA-57E7-47E7-8A0C-B2F9485F2940}" type="presParOf" srcId="{4CBD6D1C-2203-47C7-B6E2-750C46432ACB}" destId="{15AC9788-6F5A-40DE-BA01-33690EC8251F}" srcOrd="0" destOrd="0" presId="urn:microsoft.com/office/officeart/2005/8/layout/hierarchy1"/>
    <dgm:cxn modelId="{D98B7A47-E058-409F-BC9D-B94A175A564D}" type="presParOf" srcId="{15AC9788-6F5A-40DE-BA01-33690EC8251F}" destId="{E2652666-B3DD-44DB-9C06-47CC39DB70FE}" srcOrd="0" destOrd="0" presId="urn:microsoft.com/office/officeart/2005/8/layout/hierarchy1"/>
    <dgm:cxn modelId="{2EB1FD60-3F86-4121-A307-76B0E55D5B83}" type="presParOf" srcId="{15AC9788-6F5A-40DE-BA01-33690EC8251F}" destId="{0F906D7F-7949-46E6-803A-B569A88040AB}" srcOrd="1" destOrd="0" presId="urn:microsoft.com/office/officeart/2005/8/layout/hierarchy1"/>
    <dgm:cxn modelId="{E504EBB4-F56E-472D-A7A0-D5C04D275DA5}" type="presParOf" srcId="{4CBD6D1C-2203-47C7-B6E2-750C46432ACB}" destId="{191DC0A8-1FCE-483D-ABD7-8DE8B13EB15A}" srcOrd="1" destOrd="0" presId="urn:microsoft.com/office/officeart/2005/8/layout/hierarchy1"/>
    <dgm:cxn modelId="{4640BF40-2D66-4C3E-805F-4370EE208267}" type="presParOf" srcId="{191DC0A8-1FCE-483D-ABD7-8DE8B13EB15A}" destId="{D55870EB-291C-4AAD-B0C1-23CE31BEBF44}" srcOrd="0" destOrd="0" presId="urn:microsoft.com/office/officeart/2005/8/layout/hierarchy1"/>
    <dgm:cxn modelId="{375824B9-22C8-4B08-A2D4-17E622C1596C}" type="presParOf" srcId="{191DC0A8-1FCE-483D-ABD7-8DE8B13EB15A}" destId="{B491A070-7E86-44B0-9781-8AD7913F2A9C}" srcOrd="1" destOrd="0" presId="urn:microsoft.com/office/officeart/2005/8/layout/hierarchy1"/>
    <dgm:cxn modelId="{0B7F0CE5-1D39-40A9-8ACA-507AA60B4563}" type="presParOf" srcId="{B491A070-7E86-44B0-9781-8AD7913F2A9C}" destId="{40E009CF-0D22-4309-B33B-AD27F9B39D75}" srcOrd="0" destOrd="0" presId="urn:microsoft.com/office/officeart/2005/8/layout/hierarchy1"/>
    <dgm:cxn modelId="{4D8B939C-2321-4F4E-AB30-BB9CC51C8928}" type="presParOf" srcId="{40E009CF-0D22-4309-B33B-AD27F9B39D75}" destId="{749F0B3B-8064-421B-9658-6A98239F7583}" srcOrd="0" destOrd="0" presId="urn:microsoft.com/office/officeart/2005/8/layout/hierarchy1"/>
    <dgm:cxn modelId="{A5C0EC7F-F5ED-4FC3-8F8B-34695E878974}" type="presParOf" srcId="{40E009CF-0D22-4309-B33B-AD27F9B39D75}" destId="{690432EA-1F96-4020-AE2A-6712828DFBED}" srcOrd="1" destOrd="0" presId="urn:microsoft.com/office/officeart/2005/8/layout/hierarchy1"/>
    <dgm:cxn modelId="{28522081-9789-47D9-828A-D3BA7A08772E}" type="presParOf" srcId="{B491A070-7E86-44B0-9781-8AD7913F2A9C}" destId="{B43E34A3-72F9-49DF-B94A-F3C803B51FE4}" srcOrd="1" destOrd="0" presId="urn:microsoft.com/office/officeart/2005/8/layout/hierarchy1"/>
    <dgm:cxn modelId="{2BDF29C7-82E0-4302-8C2F-4B08C6B0AF8B}" type="presParOf" srcId="{B43E34A3-72F9-49DF-B94A-F3C803B51FE4}" destId="{A0C87852-6FB4-4DCC-85E7-955E3EA0E31B}" srcOrd="0" destOrd="0" presId="urn:microsoft.com/office/officeart/2005/8/layout/hierarchy1"/>
    <dgm:cxn modelId="{668DC07A-DCF8-4C03-8E7D-8D0DB64864E0}" type="presParOf" srcId="{B43E34A3-72F9-49DF-B94A-F3C803B51FE4}" destId="{028C2157-F97C-4805-A162-497C6558CFB8}" srcOrd="1" destOrd="0" presId="urn:microsoft.com/office/officeart/2005/8/layout/hierarchy1"/>
    <dgm:cxn modelId="{DEB36A28-3C8B-415B-8703-0D426A89E6F0}" type="presParOf" srcId="{028C2157-F97C-4805-A162-497C6558CFB8}" destId="{A0F13C11-3519-4469-9E72-42E687CCA1D9}" srcOrd="0" destOrd="0" presId="urn:microsoft.com/office/officeart/2005/8/layout/hierarchy1"/>
    <dgm:cxn modelId="{8929F215-5DDF-4870-87BD-3D94F6CD0B56}" type="presParOf" srcId="{A0F13C11-3519-4469-9E72-42E687CCA1D9}" destId="{F5E871C5-D0A8-4B4B-9898-15B98581BA0B}" srcOrd="0" destOrd="0" presId="urn:microsoft.com/office/officeart/2005/8/layout/hierarchy1"/>
    <dgm:cxn modelId="{B4BAF2B3-2E12-4AAC-9F4C-29B6962BC2F9}" type="presParOf" srcId="{A0F13C11-3519-4469-9E72-42E687CCA1D9}" destId="{20F75E20-ADEE-4C08-98AA-743FA04CB21F}" srcOrd="1" destOrd="0" presId="urn:microsoft.com/office/officeart/2005/8/layout/hierarchy1"/>
    <dgm:cxn modelId="{3628C52B-9669-4CE4-9523-3EB9E3FA4376}" type="presParOf" srcId="{028C2157-F97C-4805-A162-497C6558CFB8}" destId="{5E8A2348-9E14-467E-A800-7B9496BA7993}" srcOrd="1" destOrd="0" presId="urn:microsoft.com/office/officeart/2005/8/layout/hierarchy1"/>
    <dgm:cxn modelId="{8F9BE2BB-88E5-4256-ACB0-535CD8AC3BB6}" type="presParOf" srcId="{B43E34A3-72F9-49DF-B94A-F3C803B51FE4}" destId="{8F674241-5E3F-4C95-BA7D-FDB4C7FBDE32}" srcOrd="2" destOrd="0" presId="urn:microsoft.com/office/officeart/2005/8/layout/hierarchy1"/>
    <dgm:cxn modelId="{23B83F46-D44B-4E13-9F25-43D71F8F385E}" type="presParOf" srcId="{B43E34A3-72F9-49DF-B94A-F3C803B51FE4}" destId="{A9763F08-97FB-41CA-A5EC-97853D452FE8}" srcOrd="3" destOrd="0" presId="urn:microsoft.com/office/officeart/2005/8/layout/hierarchy1"/>
    <dgm:cxn modelId="{6F679A65-6162-41AF-A8E2-04EC52EAB947}" type="presParOf" srcId="{A9763F08-97FB-41CA-A5EC-97853D452FE8}" destId="{20A684E4-0CBA-4394-86F7-B96185320BAF}" srcOrd="0" destOrd="0" presId="urn:microsoft.com/office/officeart/2005/8/layout/hierarchy1"/>
    <dgm:cxn modelId="{EACD584C-5F56-4062-B87C-8F27BEF2477A}" type="presParOf" srcId="{20A684E4-0CBA-4394-86F7-B96185320BAF}" destId="{4037C2ED-D25F-4CF0-8736-1234CFFC22E2}" srcOrd="0" destOrd="0" presId="urn:microsoft.com/office/officeart/2005/8/layout/hierarchy1"/>
    <dgm:cxn modelId="{DAFED66A-EE62-4B02-A6FC-B0F9A4B8CB12}" type="presParOf" srcId="{20A684E4-0CBA-4394-86F7-B96185320BAF}" destId="{13E474FF-633A-4002-A43A-8150FEE61643}" srcOrd="1" destOrd="0" presId="urn:microsoft.com/office/officeart/2005/8/layout/hierarchy1"/>
    <dgm:cxn modelId="{E335D092-FC95-4ED9-92EB-981A4255E3E8}" type="presParOf" srcId="{A9763F08-97FB-41CA-A5EC-97853D452FE8}" destId="{CA63106E-9137-4286-940B-1147F6FA0FBA}" srcOrd="1" destOrd="0" presId="urn:microsoft.com/office/officeart/2005/8/layout/hierarchy1"/>
    <dgm:cxn modelId="{F1B097CA-8D14-49B3-98A3-8670ECA98E34}" type="presParOf" srcId="{191DC0A8-1FCE-483D-ABD7-8DE8B13EB15A}" destId="{4629FF8B-0EEB-4353-B27A-28A156B1B81E}" srcOrd="2" destOrd="0" presId="urn:microsoft.com/office/officeart/2005/8/layout/hierarchy1"/>
    <dgm:cxn modelId="{1B99E0CE-16D4-4E4C-B7AA-249F9FE9A417}" type="presParOf" srcId="{191DC0A8-1FCE-483D-ABD7-8DE8B13EB15A}" destId="{A58D6D67-2689-41F5-97EF-5059DD82735B}" srcOrd="3" destOrd="0" presId="urn:microsoft.com/office/officeart/2005/8/layout/hierarchy1"/>
    <dgm:cxn modelId="{EE5DDEC8-00BD-4DEB-8AA6-7F63197CAD4B}" type="presParOf" srcId="{A58D6D67-2689-41F5-97EF-5059DD82735B}" destId="{6EBB37FC-7269-4AEB-B454-3C6079069D26}" srcOrd="0" destOrd="0" presId="urn:microsoft.com/office/officeart/2005/8/layout/hierarchy1"/>
    <dgm:cxn modelId="{0B655A99-4037-4B97-9330-AF228EFA3F3A}" type="presParOf" srcId="{6EBB37FC-7269-4AEB-B454-3C6079069D26}" destId="{6F0F4BF5-664D-4445-A022-BF43EC2BEE51}" srcOrd="0" destOrd="0" presId="urn:microsoft.com/office/officeart/2005/8/layout/hierarchy1"/>
    <dgm:cxn modelId="{9832ECB2-9B23-4505-88EF-79BEB4423CD9}" type="presParOf" srcId="{6EBB37FC-7269-4AEB-B454-3C6079069D26}" destId="{AA49F017-99BA-47EB-BF78-B915B2AEB817}" srcOrd="1" destOrd="0" presId="urn:microsoft.com/office/officeart/2005/8/layout/hierarchy1"/>
    <dgm:cxn modelId="{176EFBF1-B1B8-4299-BC45-0D0062271957}" type="presParOf" srcId="{A58D6D67-2689-41F5-97EF-5059DD82735B}" destId="{00AE37CE-AB11-4C63-A20C-5413D778A161}" srcOrd="1" destOrd="0" presId="urn:microsoft.com/office/officeart/2005/8/layout/hierarchy1"/>
    <dgm:cxn modelId="{ED111D14-E7D8-4B9E-B842-4BCD0AABEC37}" type="presParOf" srcId="{191DC0A8-1FCE-483D-ABD7-8DE8B13EB15A}" destId="{8F4744AC-C9BC-4D4A-84F3-35D4F6A36245}" srcOrd="4" destOrd="0" presId="urn:microsoft.com/office/officeart/2005/8/layout/hierarchy1"/>
    <dgm:cxn modelId="{6241D969-FCEE-4A01-B7FD-C17F2B86E4B2}" type="presParOf" srcId="{191DC0A8-1FCE-483D-ABD7-8DE8B13EB15A}" destId="{4668CD83-C472-4453-825C-8A122893685D}" srcOrd="5" destOrd="0" presId="urn:microsoft.com/office/officeart/2005/8/layout/hierarchy1"/>
    <dgm:cxn modelId="{E5C98DBD-D1B4-447A-8BEB-D470B49D9152}" type="presParOf" srcId="{4668CD83-C472-4453-825C-8A122893685D}" destId="{E2BEE0F7-3F90-4E49-9E2B-DDEEA061266A}" srcOrd="0" destOrd="0" presId="urn:microsoft.com/office/officeart/2005/8/layout/hierarchy1"/>
    <dgm:cxn modelId="{5FC2BCD3-288A-497A-9BCF-FE715D69C81D}" type="presParOf" srcId="{E2BEE0F7-3F90-4E49-9E2B-DDEEA061266A}" destId="{F6AB1AB7-51E1-42E3-B5B6-99DD926065DE}" srcOrd="0" destOrd="0" presId="urn:microsoft.com/office/officeart/2005/8/layout/hierarchy1"/>
    <dgm:cxn modelId="{4A943F5D-53E0-4BCB-8A8F-51BB1FF77D00}" type="presParOf" srcId="{E2BEE0F7-3F90-4E49-9E2B-DDEEA061266A}" destId="{13764BA7-7F0C-4194-AFEB-DBFC0F546EEA}" srcOrd="1" destOrd="0" presId="urn:microsoft.com/office/officeart/2005/8/layout/hierarchy1"/>
    <dgm:cxn modelId="{5D6171AC-4228-4C67-9713-90A8205A5729}" type="presParOf" srcId="{4668CD83-C472-4453-825C-8A122893685D}" destId="{C0AD815D-4586-4CAB-9F27-D644451945DF}" srcOrd="1" destOrd="0" presId="urn:microsoft.com/office/officeart/2005/8/layout/hierarchy1"/>
    <dgm:cxn modelId="{103FE988-E504-402A-A380-E674872E0AB9}" type="presParOf" srcId="{191DC0A8-1FCE-483D-ABD7-8DE8B13EB15A}" destId="{1AC9A20B-73DD-422E-AAC8-F38259459966}" srcOrd="6" destOrd="0" presId="urn:microsoft.com/office/officeart/2005/8/layout/hierarchy1"/>
    <dgm:cxn modelId="{4DBA54A2-21B5-41AA-A096-52C89E786EC8}" type="presParOf" srcId="{191DC0A8-1FCE-483D-ABD7-8DE8B13EB15A}" destId="{704B055E-9E92-4A16-8F4F-BC3C7C6C363C}" srcOrd="7" destOrd="0" presId="urn:microsoft.com/office/officeart/2005/8/layout/hierarchy1"/>
    <dgm:cxn modelId="{AC6005CC-34E1-49FC-B9E8-DBE8530AC193}" type="presParOf" srcId="{704B055E-9E92-4A16-8F4F-BC3C7C6C363C}" destId="{AE8D6191-32CF-4F89-8E2F-6BAB39C735DD}" srcOrd="0" destOrd="0" presId="urn:microsoft.com/office/officeart/2005/8/layout/hierarchy1"/>
    <dgm:cxn modelId="{5AC89C1A-36E4-43C3-A376-442CD1597656}" type="presParOf" srcId="{AE8D6191-32CF-4F89-8E2F-6BAB39C735DD}" destId="{33F4531D-DB23-4C2D-B8B2-648448B85DE0}" srcOrd="0" destOrd="0" presId="urn:microsoft.com/office/officeart/2005/8/layout/hierarchy1"/>
    <dgm:cxn modelId="{E642390A-8F4F-45B0-A15B-91907D3CB93E}" type="presParOf" srcId="{AE8D6191-32CF-4F89-8E2F-6BAB39C735DD}" destId="{3F6254DB-EFCD-411C-BD5D-10B059DF7F37}" srcOrd="1" destOrd="0" presId="urn:microsoft.com/office/officeart/2005/8/layout/hierarchy1"/>
    <dgm:cxn modelId="{C32E8950-AF39-4790-854D-F4ABAEF1CB16}" type="presParOf" srcId="{704B055E-9E92-4A16-8F4F-BC3C7C6C363C}" destId="{3FE3D355-6CEF-47D5-8485-5EAF9D8BBA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543A8-C6E9-4DCC-A710-44A23691C0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B94940-71D7-4019-9A09-A865E1863638}">
      <dgm:prSet phldrT="[Text]"/>
      <dgm:spPr/>
      <dgm:t>
        <a:bodyPr/>
        <a:lstStyle/>
        <a:p>
          <a:r>
            <a:rPr lang="cs-CZ" dirty="0" smtClean="0"/>
            <a:t>soukromé</a:t>
          </a:r>
          <a:endParaRPr lang="cs-CZ" dirty="0"/>
        </a:p>
      </dgm:t>
    </dgm:pt>
    <dgm:pt modelId="{E726C749-21FA-4BDF-8A9A-E86F634DED55}" type="parTrans" cxnId="{F00ACD5D-6A23-41F1-89C7-653D315A91F5}">
      <dgm:prSet/>
      <dgm:spPr/>
      <dgm:t>
        <a:bodyPr/>
        <a:lstStyle/>
        <a:p>
          <a:endParaRPr lang="cs-CZ"/>
        </a:p>
      </dgm:t>
    </dgm:pt>
    <dgm:pt modelId="{47A74859-5A3C-4693-96EE-640C7A2A0D57}" type="sibTrans" cxnId="{F00ACD5D-6A23-41F1-89C7-653D315A91F5}">
      <dgm:prSet/>
      <dgm:spPr/>
      <dgm:t>
        <a:bodyPr/>
        <a:lstStyle/>
        <a:p>
          <a:endParaRPr lang="cs-CZ"/>
        </a:p>
      </dgm:t>
    </dgm:pt>
    <dgm:pt modelId="{EA6A26AD-3C52-4DE9-806B-2F459B9F0388}">
      <dgm:prSet phldrT="[Text]"/>
      <dgm:spPr/>
      <dgm:t>
        <a:bodyPr/>
        <a:lstStyle/>
        <a:p>
          <a:r>
            <a:rPr lang="cs-CZ" dirty="0" smtClean="0"/>
            <a:t>dárci</a:t>
          </a:r>
          <a:endParaRPr lang="cs-CZ" dirty="0"/>
        </a:p>
      </dgm:t>
    </dgm:pt>
    <dgm:pt modelId="{5CC1ED4D-4B7E-478D-8FC1-222C0C7E9EC8}" type="parTrans" cxnId="{31CC3E69-0B5E-46D5-9EC2-B30F14523AB2}">
      <dgm:prSet/>
      <dgm:spPr/>
      <dgm:t>
        <a:bodyPr/>
        <a:lstStyle/>
        <a:p>
          <a:endParaRPr lang="cs-CZ"/>
        </a:p>
      </dgm:t>
    </dgm:pt>
    <dgm:pt modelId="{FF94A9FD-BA04-4B7B-8391-3A840BB4DF1D}" type="sibTrans" cxnId="{31CC3E69-0B5E-46D5-9EC2-B30F14523AB2}">
      <dgm:prSet/>
      <dgm:spPr/>
      <dgm:t>
        <a:bodyPr/>
        <a:lstStyle/>
        <a:p>
          <a:endParaRPr lang="cs-CZ"/>
        </a:p>
      </dgm:t>
    </dgm:pt>
    <dgm:pt modelId="{5B4EB569-F62D-4F72-8A8C-B301A4BD9FA4}">
      <dgm:prSet phldrT="[Text]"/>
      <dgm:spPr/>
      <dgm:t>
        <a:bodyPr/>
        <a:lstStyle/>
        <a:p>
          <a:r>
            <a:rPr lang="cs-CZ" dirty="0" smtClean="0"/>
            <a:t>Lidé</a:t>
          </a:r>
          <a:endParaRPr lang="cs-CZ" dirty="0"/>
        </a:p>
      </dgm:t>
    </dgm:pt>
    <dgm:pt modelId="{DC22112A-17D4-493A-B6DF-96E4C6314AEA}" type="parTrans" cxnId="{9ACC6AB6-6D00-49DD-9A9E-CC2D44734150}">
      <dgm:prSet/>
      <dgm:spPr/>
      <dgm:t>
        <a:bodyPr/>
        <a:lstStyle/>
        <a:p>
          <a:endParaRPr lang="cs-CZ"/>
        </a:p>
      </dgm:t>
    </dgm:pt>
    <dgm:pt modelId="{5F93F5AF-5ABE-43B1-A9DE-513374B2FB71}" type="sibTrans" cxnId="{9ACC6AB6-6D00-49DD-9A9E-CC2D44734150}">
      <dgm:prSet/>
      <dgm:spPr/>
      <dgm:t>
        <a:bodyPr/>
        <a:lstStyle/>
        <a:p>
          <a:endParaRPr lang="cs-CZ"/>
        </a:p>
      </dgm:t>
    </dgm:pt>
    <dgm:pt modelId="{77A81660-3ECB-455D-9B43-089F0D7F4E9B}">
      <dgm:prSet phldrT="[Text]"/>
      <dgm:spPr/>
      <dgm:t>
        <a:bodyPr/>
        <a:lstStyle/>
        <a:p>
          <a:r>
            <a:rPr lang="cs-CZ" dirty="0" smtClean="0"/>
            <a:t>firmy</a:t>
          </a:r>
          <a:endParaRPr lang="cs-CZ" dirty="0"/>
        </a:p>
      </dgm:t>
    </dgm:pt>
    <dgm:pt modelId="{4EF61A56-BEBF-4C96-8ECB-7691CC2A01BF}" type="parTrans" cxnId="{C71DDEC8-9A4F-497F-8894-0D04CEDB09DF}">
      <dgm:prSet/>
      <dgm:spPr/>
      <dgm:t>
        <a:bodyPr/>
        <a:lstStyle/>
        <a:p>
          <a:endParaRPr lang="cs-CZ"/>
        </a:p>
      </dgm:t>
    </dgm:pt>
    <dgm:pt modelId="{C55E9527-BDD4-4381-9AC4-EC73F6525570}" type="sibTrans" cxnId="{C71DDEC8-9A4F-497F-8894-0D04CEDB09DF}">
      <dgm:prSet/>
      <dgm:spPr/>
      <dgm:t>
        <a:bodyPr/>
        <a:lstStyle/>
        <a:p>
          <a:endParaRPr lang="cs-CZ"/>
        </a:p>
      </dgm:t>
    </dgm:pt>
    <dgm:pt modelId="{768D3D3D-18E0-428E-B412-145F0A3BC894}">
      <dgm:prSet phldrT="[Text]"/>
      <dgm:spPr/>
      <dgm:t>
        <a:bodyPr/>
        <a:lstStyle/>
        <a:p>
          <a:r>
            <a:rPr lang="cs-CZ" dirty="0" smtClean="0"/>
            <a:t>Nadace a nadační fondy</a:t>
          </a:r>
          <a:endParaRPr lang="cs-CZ" dirty="0"/>
        </a:p>
      </dgm:t>
    </dgm:pt>
    <dgm:pt modelId="{B95E0F70-59B8-4885-A353-374C841E2A1E}" type="parTrans" cxnId="{D494E1DC-DAC0-4273-AC15-56B750B1565E}">
      <dgm:prSet/>
      <dgm:spPr/>
      <dgm:t>
        <a:bodyPr/>
        <a:lstStyle/>
        <a:p>
          <a:endParaRPr lang="cs-CZ"/>
        </a:p>
      </dgm:t>
    </dgm:pt>
    <dgm:pt modelId="{0402DAE3-3AD0-4D55-B00E-D479B579935D}" type="sibTrans" cxnId="{D494E1DC-DAC0-4273-AC15-56B750B1565E}">
      <dgm:prSet/>
      <dgm:spPr/>
      <dgm:t>
        <a:bodyPr/>
        <a:lstStyle/>
        <a:p>
          <a:endParaRPr lang="cs-CZ"/>
        </a:p>
      </dgm:t>
    </dgm:pt>
    <dgm:pt modelId="{EF354B8F-6127-46D0-A767-8B32D537851B}" type="pres">
      <dgm:prSet presAssocID="{D63543A8-C6E9-4DCC-A710-44A23691C0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2977BF4-DF56-43CA-B7CC-17E4FBE8A898}" type="pres">
      <dgm:prSet presAssocID="{01B94940-71D7-4019-9A09-A865E1863638}" presName="hierRoot1" presStyleCnt="0"/>
      <dgm:spPr/>
    </dgm:pt>
    <dgm:pt modelId="{954AB6B7-979C-4141-8B96-C9E9C057EB47}" type="pres">
      <dgm:prSet presAssocID="{01B94940-71D7-4019-9A09-A865E1863638}" presName="composite" presStyleCnt="0"/>
      <dgm:spPr/>
    </dgm:pt>
    <dgm:pt modelId="{96E4BD45-EFFF-4A16-83D9-7AB220F1C928}" type="pres">
      <dgm:prSet presAssocID="{01B94940-71D7-4019-9A09-A865E1863638}" presName="background" presStyleLbl="node0" presStyleIdx="0" presStyleCnt="1"/>
      <dgm:spPr/>
    </dgm:pt>
    <dgm:pt modelId="{39A0C3D1-FC7F-460B-87E8-36DADACD8C34}" type="pres">
      <dgm:prSet presAssocID="{01B94940-71D7-4019-9A09-A865E186363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0E4522-5A22-404B-B8DC-F698FEA43F0F}" type="pres">
      <dgm:prSet presAssocID="{01B94940-71D7-4019-9A09-A865E1863638}" presName="hierChild2" presStyleCnt="0"/>
      <dgm:spPr/>
    </dgm:pt>
    <dgm:pt modelId="{4D0F31CF-64D6-4A2C-99E4-80231D466F5F}" type="pres">
      <dgm:prSet presAssocID="{5CC1ED4D-4B7E-478D-8FC1-222C0C7E9EC8}" presName="Name10" presStyleLbl="parChTrans1D2" presStyleIdx="0" presStyleCnt="2"/>
      <dgm:spPr/>
      <dgm:t>
        <a:bodyPr/>
        <a:lstStyle/>
        <a:p>
          <a:endParaRPr lang="cs-CZ"/>
        </a:p>
      </dgm:t>
    </dgm:pt>
    <dgm:pt modelId="{635F8BEB-0BBE-438F-932F-E2DA13AD00FB}" type="pres">
      <dgm:prSet presAssocID="{EA6A26AD-3C52-4DE9-806B-2F459B9F0388}" presName="hierRoot2" presStyleCnt="0"/>
      <dgm:spPr/>
    </dgm:pt>
    <dgm:pt modelId="{A8D0ADC0-27F5-4F60-9D35-5691BE105BBF}" type="pres">
      <dgm:prSet presAssocID="{EA6A26AD-3C52-4DE9-806B-2F459B9F0388}" presName="composite2" presStyleCnt="0"/>
      <dgm:spPr/>
    </dgm:pt>
    <dgm:pt modelId="{70B7D6A9-DB8F-4C74-8560-E7917EE0153C}" type="pres">
      <dgm:prSet presAssocID="{EA6A26AD-3C52-4DE9-806B-2F459B9F0388}" presName="background2" presStyleLbl="node2" presStyleIdx="0" presStyleCnt="2"/>
      <dgm:spPr/>
    </dgm:pt>
    <dgm:pt modelId="{E10EB350-C933-4171-9078-786DF4E6BE67}" type="pres">
      <dgm:prSet presAssocID="{EA6A26AD-3C52-4DE9-806B-2F459B9F038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50C87-4ED7-40BF-8346-26143F975DA6}" type="pres">
      <dgm:prSet presAssocID="{EA6A26AD-3C52-4DE9-806B-2F459B9F0388}" presName="hierChild3" presStyleCnt="0"/>
      <dgm:spPr/>
    </dgm:pt>
    <dgm:pt modelId="{945907FE-0DE1-4BA0-8DDF-7AA2F4FB4284}" type="pres">
      <dgm:prSet presAssocID="{DC22112A-17D4-493A-B6DF-96E4C6314AEA}" presName="Name17" presStyleLbl="parChTrans1D3" presStyleIdx="0" presStyleCnt="2"/>
      <dgm:spPr/>
      <dgm:t>
        <a:bodyPr/>
        <a:lstStyle/>
        <a:p>
          <a:endParaRPr lang="cs-CZ"/>
        </a:p>
      </dgm:t>
    </dgm:pt>
    <dgm:pt modelId="{079D74C9-E363-46D3-A0BC-AC09762217BB}" type="pres">
      <dgm:prSet presAssocID="{5B4EB569-F62D-4F72-8A8C-B301A4BD9FA4}" presName="hierRoot3" presStyleCnt="0"/>
      <dgm:spPr/>
    </dgm:pt>
    <dgm:pt modelId="{0DB9E570-F67F-4F29-A391-81EB3ECD4F99}" type="pres">
      <dgm:prSet presAssocID="{5B4EB569-F62D-4F72-8A8C-B301A4BD9FA4}" presName="composite3" presStyleCnt="0"/>
      <dgm:spPr/>
    </dgm:pt>
    <dgm:pt modelId="{67D90376-5B1A-440B-A24E-13339218F768}" type="pres">
      <dgm:prSet presAssocID="{5B4EB569-F62D-4F72-8A8C-B301A4BD9FA4}" presName="background3" presStyleLbl="node3" presStyleIdx="0" presStyleCnt="2"/>
      <dgm:spPr/>
    </dgm:pt>
    <dgm:pt modelId="{A6988641-D094-49E9-95B6-FBF4EF82C6C7}" type="pres">
      <dgm:prSet presAssocID="{5B4EB569-F62D-4F72-8A8C-B301A4BD9FA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7EE8BC7-D8B7-4F63-B1F3-C34DAB9D52FD}" type="pres">
      <dgm:prSet presAssocID="{5B4EB569-F62D-4F72-8A8C-B301A4BD9FA4}" presName="hierChild4" presStyleCnt="0"/>
      <dgm:spPr/>
    </dgm:pt>
    <dgm:pt modelId="{6CB0C223-DAFA-4B7B-802E-2DB13D251742}" type="pres">
      <dgm:prSet presAssocID="{4EF61A56-BEBF-4C96-8ECB-7691CC2A01BF}" presName="Name17" presStyleLbl="parChTrans1D3" presStyleIdx="1" presStyleCnt="2"/>
      <dgm:spPr/>
      <dgm:t>
        <a:bodyPr/>
        <a:lstStyle/>
        <a:p>
          <a:endParaRPr lang="cs-CZ"/>
        </a:p>
      </dgm:t>
    </dgm:pt>
    <dgm:pt modelId="{5233AD10-7CC6-40F2-996E-088F2810B6C2}" type="pres">
      <dgm:prSet presAssocID="{77A81660-3ECB-455D-9B43-089F0D7F4E9B}" presName="hierRoot3" presStyleCnt="0"/>
      <dgm:spPr/>
    </dgm:pt>
    <dgm:pt modelId="{FF6DA1E2-164F-4508-B852-3394E2063A47}" type="pres">
      <dgm:prSet presAssocID="{77A81660-3ECB-455D-9B43-089F0D7F4E9B}" presName="composite3" presStyleCnt="0"/>
      <dgm:spPr/>
    </dgm:pt>
    <dgm:pt modelId="{C0532565-3FEA-490F-89B0-7C93453F9625}" type="pres">
      <dgm:prSet presAssocID="{77A81660-3ECB-455D-9B43-089F0D7F4E9B}" presName="background3" presStyleLbl="node3" presStyleIdx="1" presStyleCnt="2"/>
      <dgm:spPr/>
    </dgm:pt>
    <dgm:pt modelId="{C14632B8-EB7F-4EDF-851A-FEF27862D2B7}" type="pres">
      <dgm:prSet presAssocID="{77A81660-3ECB-455D-9B43-089F0D7F4E9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953666-F38C-4F88-86DB-39E88FAD2A2A}" type="pres">
      <dgm:prSet presAssocID="{77A81660-3ECB-455D-9B43-089F0D7F4E9B}" presName="hierChild4" presStyleCnt="0"/>
      <dgm:spPr/>
    </dgm:pt>
    <dgm:pt modelId="{A0ED6F6B-FBFC-4C33-A938-49309136A62C}" type="pres">
      <dgm:prSet presAssocID="{B95E0F70-59B8-4885-A353-374C841E2A1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61CBC879-D066-48C8-B899-C68C1538D712}" type="pres">
      <dgm:prSet presAssocID="{768D3D3D-18E0-428E-B412-145F0A3BC894}" presName="hierRoot2" presStyleCnt="0"/>
      <dgm:spPr/>
    </dgm:pt>
    <dgm:pt modelId="{A6192239-5049-4881-85F1-72F8EC109AE7}" type="pres">
      <dgm:prSet presAssocID="{768D3D3D-18E0-428E-B412-145F0A3BC894}" presName="composite2" presStyleCnt="0"/>
      <dgm:spPr/>
    </dgm:pt>
    <dgm:pt modelId="{758CFF5A-8F6B-4434-B852-82606C222BF1}" type="pres">
      <dgm:prSet presAssocID="{768D3D3D-18E0-428E-B412-145F0A3BC894}" presName="background2" presStyleLbl="node2" presStyleIdx="1" presStyleCnt="2"/>
      <dgm:spPr/>
    </dgm:pt>
    <dgm:pt modelId="{CA3F6E1B-33FE-4D0D-AA96-A957E730C38D}" type="pres">
      <dgm:prSet presAssocID="{768D3D3D-18E0-428E-B412-145F0A3BC8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B94793-01CE-415C-A450-241CBF84B57E}" type="pres">
      <dgm:prSet presAssocID="{768D3D3D-18E0-428E-B412-145F0A3BC894}" presName="hierChild3" presStyleCnt="0"/>
      <dgm:spPr/>
    </dgm:pt>
  </dgm:ptLst>
  <dgm:cxnLst>
    <dgm:cxn modelId="{359C38E6-004F-4EAC-99CC-7D6532388BE0}" type="presOf" srcId="{4EF61A56-BEBF-4C96-8ECB-7691CC2A01BF}" destId="{6CB0C223-DAFA-4B7B-802E-2DB13D251742}" srcOrd="0" destOrd="0" presId="urn:microsoft.com/office/officeart/2005/8/layout/hierarchy1"/>
    <dgm:cxn modelId="{C71DDEC8-9A4F-497F-8894-0D04CEDB09DF}" srcId="{EA6A26AD-3C52-4DE9-806B-2F459B9F0388}" destId="{77A81660-3ECB-455D-9B43-089F0D7F4E9B}" srcOrd="1" destOrd="0" parTransId="{4EF61A56-BEBF-4C96-8ECB-7691CC2A01BF}" sibTransId="{C55E9527-BDD4-4381-9AC4-EC73F6525570}"/>
    <dgm:cxn modelId="{9ACC6AB6-6D00-49DD-9A9E-CC2D44734150}" srcId="{EA6A26AD-3C52-4DE9-806B-2F459B9F0388}" destId="{5B4EB569-F62D-4F72-8A8C-B301A4BD9FA4}" srcOrd="0" destOrd="0" parTransId="{DC22112A-17D4-493A-B6DF-96E4C6314AEA}" sibTransId="{5F93F5AF-5ABE-43B1-A9DE-513374B2FB71}"/>
    <dgm:cxn modelId="{E034470D-EDC8-4A58-B56D-C4D877285460}" type="presOf" srcId="{77A81660-3ECB-455D-9B43-089F0D7F4E9B}" destId="{C14632B8-EB7F-4EDF-851A-FEF27862D2B7}" srcOrd="0" destOrd="0" presId="urn:microsoft.com/office/officeart/2005/8/layout/hierarchy1"/>
    <dgm:cxn modelId="{48FD5B3A-61D3-4236-831E-3F0FF4061CD0}" type="presOf" srcId="{D63543A8-C6E9-4DCC-A710-44A23691C0B4}" destId="{EF354B8F-6127-46D0-A767-8B32D537851B}" srcOrd="0" destOrd="0" presId="urn:microsoft.com/office/officeart/2005/8/layout/hierarchy1"/>
    <dgm:cxn modelId="{EAC47AE2-A70C-4C92-8F54-E91F4D7193DF}" type="presOf" srcId="{5B4EB569-F62D-4F72-8A8C-B301A4BD9FA4}" destId="{A6988641-D094-49E9-95B6-FBF4EF82C6C7}" srcOrd="0" destOrd="0" presId="urn:microsoft.com/office/officeart/2005/8/layout/hierarchy1"/>
    <dgm:cxn modelId="{162A5705-C8D5-4A47-A927-97B5264E896A}" type="presOf" srcId="{768D3D3D-18E0-428E-B412-145F0A3BC894}" destId="{CA3F6E1B-33FE-4D0D-AA96-A957E730C38D}" srcOrd="0" destOrd="0" presId="urn:microsoft.com/office/officeart/2005/8/layout/hierarchy1"/>
    <dgm:cxn modelId="{7F21126C-A9EF-447B-A826-6D9EEBFA88E7}" type="presOf" srcId="{5CC1ED4D-4B7E-478D-8FC1-222C0C7E9EC8}" destId="{4D0F31CF-64D6-4A2C-99E4-80231D466F5F}" srcOrd="0" destOrd="0" presId="urn:microsoft.com/office/officeart/2005/8/layout/hierarchy1"/>
    <dgm:cxn modelId="{31CC3E69-0B5E-46D5-9EC2-B30F14523AB2}" srcId="{01B94940-71D7-4019-9A09-A865E1863638}" destId="{EA6A26AD-3C52-4DE9-806B-2F459B9F0388}" srcOrd="0" destOrd="0" parTransId="{5CC1ED4D-4B7E-478D-8FC1-222C0C7E9EC8}" sibTransId="{FF94A9FD-BA04-4B7B-8391-3A840BB4DF1D}"/>
    <dgm:cxn modelId="{8E7CA028-6F3C-4641-90E7-87DAFD646547}" type="presOf" srcId="{01B94940-71D7-4019-9A09-A865E1863638}" destId="{39A0C3D1-FC7F-460B-87E8-36DADACD8C34}" srcOrd="0" destOrd="0" presId="urn:microsoft.com/office/officeart/2005/8/layout/hierarchy1"/>
    <dgm:cxn modelId="{FCF2A5C4-1865-401D-B089-016695A504E9}" type="presOf" srcId="{EA6A26AD-3C52-4DE9-806B-2F459B9F0388}" destId="{E10EB350-C933-4171-9078-786DF4E6BE67}" srcOrd="0" destOrd="0" presId="urn:microsoft.com/office/officeart/2005/8/layout/hierarchy1"/>
    <dgm:cxn modelId="{D494E1DC-DAC0-4273-AC15-56B750B1565E}" srcId="{01B94940-71D7-4019-9A09-A865E1863638}" destId="{768D3D3D-18E0-428E-B412-145F0A3BC894}" srcOrd="1" destOrd="0" parTransId="{B95E0F70-59B8-4885-A353-374C841E2A1E}" sibTransId="{0402DAE3-3AD0-4D55-B00E-D479B579935D}"/>
    <dgm:cxn modelId="{51C5DC55-ADAA-418E-B8DE-6670D4A9E71C}" type="presOf" srcId="{DC22112A-17D4-493A-B6DF-96E4C6314AEA}" destId="{945907FE-0DE1-4BA0-8DDF-7AA2F4FB4284}" srcOrd="0" destOrd="0" presId="urn:microsoft.com/office/officeart/2005/8/layout/hierarchy1"/>
    <dgm:cxn modelId="{F00ACD5D-6A23-41F1-89C7-653D315A91F5}" srcId="{D63543A8-C6E9-4DCC-A710-44A23691C0B4}" destId="{01B94940-71D7-4019-9A09-A865E1863638}" srcOrd="0" destOrd="0" parTransId="{E726C749-21FA-4BDF-8A9A-E86F634DED55}" sibTransId="{47A74859-5A3C-4693-96EE-640C7A2A0D57}"/>
    <dgm:cxn modelId="{B2A6C59F-D01E-463B-9080-8D22878DA1E0}" type="presOf" srcId="{B95E0F70-59B8-4885-A353-374C841E2A1E}" destId="{A0ED6F6B-FBFC-4C33-A938-49309136A62C}" srcOrd="0" destOrd="0" presId="urn:microsoft.com/office/officeart/2005/8/layout/hierarchy1"/>
    <dgm:cxn modelId="{5FFCA91A-1F33-4B45-8329-BBAD90656E8B}" type="presParOf" srcId="{EF354B8F-6127-46D0-A767-8B32D537851B}" destId="{42977BF4-DF56-43CA-B7CC-17E4FBE8A898}" srcOrd="0" destOrd="0" presId="urn:microsoft.com/office/officeart/2005/8/layout/hierarchy1"/>
    <dgm:cxn modelId="{3D63D9FF-FF44-49BE-A68D-75B20FC97650}" type="presParOf" srcId="{42977BF4-DF56-43CA-B7CC-17E4FBE8A898}" destId="{954AB6B7-979C-4141-8B96-C9E9C057EB47}" srcOrd="0" destOrd="0" presId="urn:microsoft.com/office/officeart/2005/8/layout/hierarchy1"/>
    <dgm:cxn modelId="{9D2D684F-29ED-425F-B3E6-9314AAF62EF9}" type="presParOf" srcId="{954AB6B7-979C-4141-8B96-C9E9C057EB47}" destId="{96E4BD45-EFFF-4A16-83D9-7AB220F1C928}" srcOrd="0" destOrd="0" presId="urn:microsoft.com/office/officeart/2005/8/layout/hierarchy1"/>
    <dgm:cxn modelId="{38F163ED-A8E3-4940-82DB-11CE97CAB42B}" type="presParOf" srcId="{954AB6B7-979C-4141-8B96-C9E9C057EB47}" destId="{39A0C3D1-FC7F-460B-87E8-36DADACD8C34}" srcOrd="1" destOrd="0" presId="urn:microsoft.com/office/officeart/2005/8/layout/hierarchy1"/>
    <dgm:cxn modelId="{77189C51-C364-4C5E-908C-CDDBAFA176F0}" type="presParOf" srcId="{42977BF4-DF56-43CA-B7CC-17E4FBE8A898}" destId="{280E4522-5A22-404B-B8DC-F698FEA43F0F}" srcOrd="1" destOrd="0" presId="urn:microsoft.com/office/officeart/2005/8/layout/hierarchy1"/>
    <dgm:cxn modelId="{1440E790-9188-4706-832C-A5915FC432C9}" type="presParOf" srcId="{280E4522-5A22-404B-B8DC-F698FEA43F0F}" destId="{4D0F31CF-64D6-4A2C-99E4-80231D466F5F}" srcOrd="0" destOrd="0" presId="urn:microsoft.com/office/officeart/2005/8/layout/hierarchy1"/>
    <dgm:cxn modelId="{847E980C-A2D1-45B6-B5C4-F5B5D043EB67}" type="presParOf" srcId="{280E4522-5A22-404B-B8DC-F698FEA43F0F}" destId="{635F8BEB-0BBE-438F-932F-E2DA13AD00FB}" srcOrd="1" destOrd="0" presId="urn:microsoft.com/office/officeart/2005/8/layout/hierarchy1"/>
    <dgm:cxn modelId="{15172F18-C6E7-4857-BFEF-B5D91D69258F}" type="presParOf" srcId="{635F8BEB-0BBE-438F-932F-E2DA13AD00FB}" destId="{A8D0ADC0-27F5-4F60-9D35-5691BE105BBF}" srcOrd="0" destOrd="0" presId="urn:microsoft.com/office/officeart/2005/8/layout/hierarchy1"/>
    <dgm:cxn modelId="{C66AF522-AFE6-428D-BB5F-E090D68B3D68}" type="presParOf" srcId="{A8D0ADC0-27F5-4F60-9D35-5691BE105BBF}" destId="{70B7D6A9-DB8F-4C74-8560-E7917EE0153C}" srcOrd="0" destOrd="0" presId="urn:microsoft.com/office/officeart/2005/8/layout/hierarchy1"/>
    <dgm:cxn modelId="{DBF1D904-C62D-4F2F-8D9E-9649261B5452}" type="presParOf" srcId="{A8D0ADC0-27F5-4F60-9D35-5691BE105BBF}" destId="{E10EB350-C933-4171-9078-786DF4E6BE67}" srcOrd="1" destOrd="0" presId="urn:microsoft.com/office/officeart/2005/8/layout/hierarchy1"/>
    <dgm:cxn modelId="{4FD957FF-B5E7-47CC-88BE-DDF146B65160}" type="presParOf" srcId="{635F8BEB-0BBE-438F-932F-E2DA13AD00FB}" destId="{66450C87-4ED7-40BF-8346-26143F975DA6}" srcOrd="1" destOrd="0" presId="urn:microsoft.com/office/officeart/2005/8/layout/hierarchy1"/>
    <dgm:cxn modelId="{F4538C34-A660-4845-A1E5-CB700278A421}" type="presParOf" srcId="{66450C87-4ED7-40BF-8346-26143F975DA6}" destId="{945907FE-0DE1-4BA0-8DDF-7AA2F4FB4284}" srcOrd="0" destOrd="0" presId="urn:microsoft.com/office/officeart/2005/8/layout/hierarchy1"/>
    <dgm:cxn modelId="{F4AF060A-EF59-4362-8FF1-34179C05A551}" type="presParOf" srcId="{66450C87-4ED7-40BF-8346-26143F975DA6}" destId="{079D74C9-E363-46D3-A0BC-AC09762217BB}" srcOrd="1" destOrd="0" presId="urn:microsoft.com/office/officeart/2005/8/layout/hierarchy1"/>
    <dgm:cxn modelId="{9D3C6D9D-4C54-4E2C-9BCA-92A83119C4FC}" type="presParOf" srcId="{079D74C9-E363-46D3-A0BC-AC09762217BB}" destId="{0DB9E570-F67F-4F29-A391-81EB3ECD4F99}" srcOrd="0" destOrd="0" presId="urn:microsoft.com/office/officeart/2005/8/layout/hierarchy1"/>
    <dgm:cxn modelId="{D14E00B9-19C9-45C6-9BC0-343906C1815D}" type="presParOf" srcId="{0DB9E570-F67F-4F29-A391-81EB3ECD4F99}" destId="{67D90376-5B1A-440B-A24E-13339218F768}" srcOrd="0" destOrd="0" presId="urn:microsoft.com/office/officeart/2005/8/layout/hierarchy1"/>
    <dgm:cxn modelId="{412D50F1-1203-4961-88E8-2F9FEE766569}" type="presParOf" srcId="{0DB9E570-F67F-4F29-A391-81EB3ECD4F99}" destId="{A6988641-D094-49E9-95B6-FBF4EF82C6C7}" srcOrd="1" destOrd="0" presId="urn:microsoft.com/office/officeart/2005/8/layout/hierarchy1"/>
    <dgm:cxn modelId="{C653D59C-C09C-4BF4-B6E5-7E6C2CE0E9F0}" type="presParOf" srcId="{079D74C9-E363-46D3-A0BC-AC09762217BB}" destId="{C7EE8BC7-D8B7-4F63-B1F3-C34DAB9D52FD}" srcOrd="1" destOrd="0" presId="urn:microsoft.com/office/officeart/2005/8/layout/hierarchy1"/>
    <dgm:cxn modelId="{84F6EE4F-AF33-495E-A436-52DA275D5AD3}" type="presParOf" srcId="{66450C87-4ED7-40BF-8346-26143F975DA6}" destId="{6CB0C223-DAFA-4B7B-802E-2DB13D251742}" srcOrd="2" destOrd="0" presId="urn:microsoft.com/office/officeart/2005/8/layout/hierarchy1"/>
    <dgm:cxn modelId="{04DAF722-3F48-499D-9191-B81510DD0C49}" type="presParOf" srcId="{66450C87-4ED7-40BF-8346-26143F975DA6}" destId="{5233AD10-7CC6-40F2-996E-088F2810B6C2}" srcOrd="3" destOrd="0" presId="urn:microsoft.com/office/officeart/2005/8/layout/hierarchy1"/>
    <dgm:cxn modelId="{3DE8DCA2-B213-4278-A64A-32A94CC452E5}" type="presParOf" srcId="{5233AD10-7CC6-40F2-996E-088F2810B6C2}" destId="{FF6DA1E2-164F-4508-B852-3394E2063A47}" srcOrd="0" destOrd="0" presId="urn:microsoft.com/office/officeart/2005/8/layout/hierarchy1"/>
    <dgm:cxn modelId="{F39916F3-727A-4D17-A50A-E04B61AF1EE3}" type="presParOf" srcId="{FF6DA1E2-164F-4508-B852-3394E2063A47}" destId="{C0532565-3FEA-490F-89B0-7C93453F9625}" srcOrd="0" destOrd="0" presId="urn:microsoft.com/office/officeart/2005/8/layout/hierarchy1"/>
    <dgm:cxn modelId="{C571C806-D28F-4ABA-8B5E-FD3146127B99}" type="presParOf" srcId="{FF6DA1E2-164F-4508-B852-3394E2063A47}" destId="{C14632B8-EB7F-4EDF-851A-FEF27862D2B7}" srcOrd="1" destOrd="0" presId="urn:microsoft.com/office/officeart/2005/8/layout/hierarchy1"/>
    <dgm:cxn modelId="{8E75EC32-928D-4743-8B72-E42657380414}" type="presParOf" srcId="{5233AD10-7CC6-40F2-996E-088F2810B6C2}" destId="{D3953666-F38C-4F88-86DB-39E88FAD2A2A}" srcOrd="1" destOrd="0" presId="urn:microsoft.com/office/officeart/2005/8/layout/hierarchy1"/>
    <dgm:cxn modelId="{68F8E025-852F-4D2A-A538-7351E47C0E95}" type="presParOf" srcId="{280E4522-5A22-404B-B8DC-F698FEA43F0F}" destId="{A0ED6F6B-FBFC-4C33-A938-49309136A62C}" srcOrd="2" destOrd="0" presId="urn:microsoft.com/office/officeart/2005/8/layout/hierarchy1"/>
    <dgm:cxn modelId="{335C82AE-8115-4B12-B04C-29CC595DB2C2}" type="presParOf" srcId="{280E4522-5A22-404B-B8DC-F698FEA43F0F}" destId="{61CBC879-D066-48C8-B899-C68C1538D712}" srcOrd="3" destOrd="0" presId="urn:microsoft.com/office/officeart/2005/8/layout/hierarchy1"/>
    <dgm:cxn modelId="{52C3AAC1-077D-412A-BB1D-36B7421B7265}" type="presParOf" srcId="{61CBC879-D066-48C8-B899-C68C1538D712}" destId="{A6192239-5049-4881-85F1-72F8EC109AE7}" srcOrd="0" destOrd="0" presId="urn:microsoft.com/office/officeart/2005/8/layout/hierarchy1"/>
    <dgm:cxn modelId="{62F4A369-CBE5-43B1-AD85-74EE50101D94}" type="presParOf" srcId="{A6192239-5049-4881-85F1-72F8EC109AE7}" destId="{758CFF5A-8F6B-4434-B852-82606C222BF1}" srcOrd="0" destOrd="0" presId="urn:microsoft.com/office/officeart/2005/8/layout/hierarchy1"/>
    <dgm:cxn modelId="{81AB90AD-0ACA-4718-A68D-F630893D8D67}" type="presParOf" srcId="{A6192239-5049-4881-85F1-72F8EC109AE7}" destId="{CA3F6E1B-33FE-4D0D-AA96-A957E730C38D}" srcOrd="1" destOrd="0" presId="urn:microsoft.com/office/officeart/2005/8/layout/hierarchy1"/>
    <dgm:cxn modelId="{AF1A499B-6A88-445F-9418-4900F9813CBA}" type="presParOf" srcId="{61CBC879-D066-48C8-B899-C68C1538D712}" destId="{E0B94793-01CE-415C-A450-241CBF84B5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E7DE1A-52CA-4559-A2B7-62076F3104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F15FE0-E921-4537-9C4B-7A6F016F4501}">
      <dgm:prSet phldrT="[Text]"/>
      <dgm:spPr/>
      <dgm:t>
        <a:bodyPr/>
        <a:lstStyle/>
        <a:p>
          <a:r>
            <a:rPr lang="cs-CZ" dirty="0" smtClean="0"/>
            <a:t>veřejné</a:t>
          </a:r>
          <a:endParaRPr lang="cs-CZ" dirty="0"/>
        </a:p>
      </dgm:t>
    </dgm:pt>
    <dgm:pt modelId="{924ECFD0-C749-4538-979D-4ED6558AFE58}" type="parTrans" cxnId="{EDA862F2-8C8C-46D4-A028-41CB66CD0F01}">
      <dgm:prSet/>
      <dgm:spPr/>
      <dgm:t>
        <a:bodyPr/>
        <a:lstStyle/>
        <a:p>
          <a:endParaRPr lang="cs-CZ"/>
        </a:p>
      </dgm:t>
    </dgm:pt>
    <dgm:pt modelId="{24BAD942-72C4-4547-A2BC-634D4DF92FCA}" type="sibTrans" cxnId="{EDA862F2-8C8C-46D4-A028-41CB66CD0F01}">
      <dgm:prSet/>
      <dgm:spPr/>
      <dgm:t>
        <a:bodyPr/>
        <a:lstStyle/>
        <a:p>
          <a:endParaRPr lang="cs-CZ"/>
        </a:p>
      </dgm:t>
    </dgm:pt>
    <dgm:pt modelId="{3835F1A5-E5BF-4512-82CE-0DBF2DD13934}">
      <dgm:prSet phldrT="[Text]"/>
      <dgm:spPr/>
      <dgm:t>
        <a:bodyPr/>
        <a:lstStyle/>
        <a:p>
          <a:r>
            <a:rPr lang="cs-CZ" dirty="0" smtClean="0"/>
            <a:t>obec</a:t>
          </a:r>
          <a:endParaRPr lang="cs-CZ" dirty="0"/>
        </a:p>
      </dgm:t>
    </dgm:pt>
    <dgm:pt modelId="{59CBD7BD-7317-4906-B029-6B13CD8B9746}" type="parTrans" cxnId="{0745ABC0-3224-4E84-98EB-1DE8CFEA143F}">
      <dgm:prSet/>
      <dgm:spPr/>
      <dgm:t>
        <a:bodyPr/>
        <a:lstStyle/>
        <a:p>
          <a:endParaRPr lang="cs-CZ"/>
        </a:p>
      </dgm:t>
    </dgm:pt>
    <dgm:pt modelId="{08AF6649-0DBD-4351-BFCD-383E945B5003}" type="sibTrans" cxnId="{0745ABC0-3224-4E84-98EB-1DE8CFEA143F}">
      <dgm:prSet/>
      <dgm:spPr/>
      <dgm:t>
        <a:bodyPr/>
        <a:lstStyle/>
        <a:p>
          <a:endParaRPr lang="cs-CZ"/>
        </a:p>
      </dgm:t>
    </dgm:pt>
    <dgm:pt modelId="{9AFC54AD-8A37-472E-A953-D222191B1A8D}">
      <dgm:prSet phldrT="[Text]"/>
      <dgm:spPr/>
      <dgm:t>
        <a:bodyPr/>
        <a:lstStyle/>
        <a:p>
          <a:r>
            <a:rPr lang="cs-CZ" dirty="0" smtClean="0"/>
            <a:t>dotace</a:t>
          </a:r>
          <a:endParaRPr lang="cs-CZ" dirty="0"/>
        </a:p>
      </dgm:t>
    </dgm:pt>
    <dgm:pt modelId="{04C7AC30-72FF-4626-999B-C2854847FBE9}" type="parTrans" cxnId="{567CD251-1B63-4814-A38A-B74E71F7F913}">
      <dgm:prSet/>
      <dgm:spPr/>
      <dgm:t>
        <a:bodyPr/>
        <a:lstStyle/>
        <a:p>
          <a:endParaRPr lang="cs-CZ"/>
        </a:p>
      </dgm:t>
    </dgm:pt>
    <dgm:pt modelId="{63898EC7-F1EF-4AA5-A4B8-D29BC3C28A2F}" type="sibTrans" cxnId="{567CD251-1B63-4814-A38A-B74E71F7F913}">
      <dgm:prSet/>
      <dgm:spPr/>
      <dgm:t>
        <a:bodyPr/>
        <a:lstStyle/>
        <a:p>
          <a:endParaRPr lang="cs-CZ"/>
        </a:p>
      </dgm:t>
    </dgm:pt>
    <dgm:pt modelId="{380A9644-C6FF-49EB-97EF-256B5CD891A7}">
      <dgm:prSet phldrT="[Text]"/>
      <dgm:spPr/>
      <dgm:t>
        <a:bodyPr/>
        <a:lstStyle/>
        <a:p>
          <a:r>
            <a:rPr lang="cs-CZ" dirty="0" smtClean="0"/>
            <a:t>dary</a:t>
          </a:r>
          <a:endParaRPr lang="cs-CZ" dirty="0"/>
        </a:p>
      </dgm:t>
    </dgm:pt>
    <dgm:pt modelId="{A17575D5-8813-4EAF-944D-5181ED78492E}" type="parTrans" cxnId="{7469F688-B2AD-4475-B53B-8FD5C8E4E7B3}">
      <dgm:prSet/>
      <dgm:spPr/>
      <dgm:t>
        <a:bodyPr/>
        <a:lstStyle/>
        <a:p>
          <a:endParaRPr lang="cs-CZ"/>
        </a:p>
      </dgm:t>
    </dgm:pt>
    <dgm:pt modelId="{3D1A392F-C1E0-47DC-A238-8E0FF1D1E5A1}" type="sibTrans" cxnId="{7469F688-B2AD-4475-B53B-8FD5C8E4E7B3}">
      <dgm:prSet/>
      <dgm:spPr/>
      <dgm:t>
        <a:bodyPr/>
        <a:lstStyle/>
        <a:p>
          <a:endParaRPr lang="cs-CZ"/>
        </a:p>
      </dgm:t>
    </dgm:pt>
    <dgm:pt modelId="{6506C30B-D730-4261-A7A4-AF17E3E9C042}">
      <dgm:prSet phldrT="[Text]"/>
      <dgm:spPr/>
      <dgm:t>
        <a:bodyPr/>
        <a:lstStyle/>
        <a:p>
          <a:r>
            <a:rPr lang="cs-CZ" dirty="0" smtClean="0"/>
            <a:t>kraj</a:t>
          </a:r>
          <a:endParaRPr lang="cs-CZ" dirty="0"/>
        </a:p>
      </dgm:t>
    </dgm:pt>
    <dgm:pt modelId="{0CC54D8B-B424-4BD6-9762-C285EDAE74F7}" type="parTrans" cxnId="{0E81BA8F-CDE9-4E28-99B0-735A6B80E693}">
      <dgm:prSet/>
      <dgm:spPr/>
      <dgm:t>
        <a:bodyPr/>
        <a:lstStyle/>
        <a:p>
          <a:endParaRPr lang="cs-CZ"/>
        </a:p>
      </dgm:t>
    </dgm:pt>
    <dgm:pt modelId="{CC1F3ADF-03FD-4A00-BCE6-D55C78BB6D8E}" type="sibTrans" cxnId="{0E81BA8F-CDE9-4E28-99B0-735A6B80E693}">
      <dgm:prSet/>
      <dgm:spPr/>
      <dgm:t>
        <a:bodyPr/>
        <a:lstStyle/>
        <a:p>
          <a:endParaRPr lang="cs-CZ"/>
        </a:p>
      </dgm:t>
    </dgm:pt>
    <dgm:pt modelId="{6A7BB57B-C7E2-41A5-A389-5A94A2D9C4B0}">
      <dgm:prSet/>
      <dgm:spPr/>
      <dgm:t>
        <a:bodyPr/>
        <a:lstStyle/>
        <a:p>
          <a:r>
            <a:rPr lang="cs-CZ" dirty="0" smtClean="0"/>
            <a:t>stát</a:t>
          </a:r>
          <a:endParaRPr lang="cs-CZ" dirty="0"/>
        </a:p>
      </dgm:t>
    </dgm:pt>
    <dgm:pt modelId="{71085A8E-3E7B-4EDC-97B2-FA275D4F5AF5}" type="parTrans" cxnId="{D83C3E6B-3C13-443F-8BA6-8C6F009B006B}">
      <dgm:prSet/>
      <dgm:spPr/>
      <dgm:t>
        <a:bodyPr/>
        <a:lstStyle/>
        <a:p>
          <a:endParaRPr lang="cs-CZ"/>
        </a:p>
      </dgm:t>
    </dgm:pt>
    <dgm:pt modelId="{5369B137-8611-484A-89C4-B6BE0C084D5F}" type="sibTrans" cxnId="{D83C3E6B-3C13-443F-8BA6-8C6F009B006B}">
      <dgm:prSet/>
      <dgm:spPr/>
      <dgm:t>
        <a:bodyPr/>
        <a:lstStyle/>
        <a:p>
          <a:endParaRPr lang="cs-CZ"/>
        </a:p>
      </dgm:t>
    </dgm:pt>
    <dgm:pt modelId="{65BF14F7-259C-4D93-A846-79CF194B57AE}">
      <dgm:prSet/>
      <dgm:spPr/>
      <dgm:t>
        <a:bodyPr/>
        <a:lstStyle/>
        <a:p>
          <a:r>
            <a:rPr lang="cs-CZ" dirty="0" smtClean="0"/>
            <a:t>EU</a:t>
          </a:r>
          <a:endParaRPr lang="cs-CZ" dirty="0"/>
        </a:p>
      </dgm:t>
    </dgm:pt>
    <dgm:pt modelId="{D49F2394-96ED-40DE-B5E3-E4BAFD4129B8}" type="parTrans" cxnId="{920BEBD6-91B9-4485-ABF5-18D5601F4EDA}">
      <dgm:prSet/>
      <dgm:spPr/>
      <dgm:t>
        <a:bodyPr/>
        <a:lstStyle/>
        <a:p>
          <a:endParaRPr lang="cs-CZ"/>
        </a:p>
      </dgm:t>
    </dgm:pt>
    <dgm:pt modelId="{F693B14E-F1C2-48C3-8199-6DF278BD3327}" type="sibTrans" cxnId="{920BEBD6-91B9-4485-ABF5-18D5601F4EDA}">
      <dgm:prSet/>
      <dgm:spPr/>
      <dgm:t>
        <a:bodyPr/>
        <a:lstStyle/>
        <a:p>
          <a:endParaRPr lang="cs-CZ"/>
        </a:p>
      </dgm:t>
    </dgm:pt>
    <dgm:pt modelId="{644C774B-CA35-4E5F-A8CC-BF8A71458BA1}" type="pres">
      <dgm:prSet presAssocID="{C4E7DE1A-52CA-4559-A2B7-62076F3104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CBD6D1C-2203-47C7-B6E2-750C46432ACB}" type="pres">
      <dgm:prSet presAssocID="{C8F15FE0-E921-4537-9C4B-7A6F016F4501}" presName="hierRoot1" presStyleCnt="0"/>
      <dgm:spPr/>
    </dgm:pt>
    <dgm:pt modelId="{15AC9788-6F5A-40DE-BA01-33690EC8251F}" type="pres">
      <dgm:prSet presAssocID="{C8F15FE0-E921-4537-9C4B-7A6F016F4501}" presName="composite" presStyleCnt="0"/>
      <dgm:spPr/>
    </dgm:pt>
    <dgm:pt modelId="{E2652666-B3DD-44DB-9C06-47CC39DB70FE}" type="pres">
      <dgm:prSet presAssocID="{C8F15FE0-E921-4537-9C4B-7A6F016F4501}" presName="background" presStyleLbl="node0" presStyleIdx="0" presStyleCnt="1"/>
      <dgm:spPr/>
    </dgm:pt>
    <dgm:pt modelId="{0F906D7F-7949-46E6-803A-B569A88040AB}" type="pres">
      <dgm:prSet presAssocID="{C8F15FE0-E921-4537-9C4B-7A6F016F450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1DC0A8-1FCE-483D-ABD7-8DE8B13EB15A}" type="pres">
      <dgm:prSet presAssocID="{C8F15FE0-E921-4537-9C4B-7A6F016F4501}" presName="hierChild2" presStyleCnt="0"/>
      <dgm:spPr/>
    </dgm:pt>
    <dgm:pt modelId="{D55870EB-291C-4AAD-B0C1-23CE31BEBF44}" type="pres">
      <dgm:prSet presAssocID="{59CBD7BD-7317-4906-B029-6B13CD8B9746}" presName="Name10" presStyleLbl="parChTrans1D2" presStyleIdx="0" presStyleCnt="4"/>
      <dgm:spPr/>
      <dgm:t>
        <a:bodyPr/>
        <a:lstStyle/>
        <a:p>
          <a:endParaRPr lang="cs-CZ"/>
        </a:p>
      </dgm:t>
    </dgm:pt>
    <dgm:pt modelId="{B491A070-7E86-44B0-9781-8AD7913F2A9C}" type="pres">
      <dgm:prSet presAssocID="{3835F1A5-E5BF-4512-82CE-0DBF2DD13934}" presName="hierRoot2" presStyleCnt="0"/>
      <dgm:spPr/>
    </dgm:pt>
    <dgm:pt modelId="{40E009CF-0D22-4309-B33B-AD27F9B39D75}" type="pres">
      <dgm:prSet presAssocID="{3835F1A5-E5BF-4512-82CE-0DBF2DD13934}" presName="composite2" presStyleCnt="0"/>
      <dgm:spPr/>
    </dgm:pt>
    <dgm:pt modelId="{749F0B3B-8064-421B-9658-6A98239F7583}" type="pres">
      <dgm:prSet presAssocID="{3835F1A5-E5BF-4512-82CE-0DBF2DD13934}" presName="background2" presStyleLbl="node2" presStyleIdx="0" presStyleCnt="4"/>
      <dgm:spPr/>
    </dgm:pt>
    <dgm:pt modelId="{690432EA-1F96-4020-AE2A-6712828DFBED}" type="pres">
      <dgm:prSet presAssocID="{3835F1A5-E5BF-4512-82CE-0DBF2DD1393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3E34A3-72F9-49DF-B94A-F3C803B51FE4}" type="pres">
      <dgm:prSet presAssocID="{3835F1A5-E5BF-4512-82CE-0DBF2DD13934}" presName="hierChild3" presStyleCnt="0"/>
      <dgm:spPr/>
    </dgm:pt>
    <dgm:pt modelId="{A0C87852-6FB4-4DCC-85E7-955E3EA0E31B}" type="pres">
      <dgm:prSet presAssocID="{04C7AC30-72FF-4626-999B-C2854847FBE9}" presName="Name17" presStyleLbl="parChTrans1D3" presStyleIdx="0" presStyleCnt="2"/>
      <dgm:spPr/>
      <dgm:t>
        <a:bodyPr/>
        <a:lstStyle/>
        <a:p>
          <a:endParaRPr lang="cs-CZ"/>
        </a:p>
      </dgm:t>
    </dgm:pt>
    <dgm:pt modelId="{028C2157-F97C-4805-A162-497C6558CFB8}" type="pres">
      <dgm:prSet presAssocID="{9AFC54AD-8A37-472E-A953-D222191B1A8D}" presName="hierRoot3" presStyleCnt="0"/>
      <dgm:spPr/>
    </dgm:pt>
    <dgm:pt modelId="{A0F13C11-3519-4469-9E72-42E687CCA1D9}" type="pres">
      <dgm:prSet presAssocID="{9AFC54AD-8A37-472E-A953-D222191B1A8D}" presName="composite3" presStyleCnt="0"/>
      <dgm:spPr/>
    </dgm:pt>
    <dgm:pt modelId="{F5E871C5-D0A8-4B4B-9898-15B98581BA0B}" type="pres">
      <dgm:prSet presAssocID="{9AFC54AD-8A37-472E-A953-D222191B1A8D}" presName="background3" presStyleLbl="node3" presStyleIdx="0" presStyleCnt="2"/>
      <dgm:spPr/>
    </dgm:pt>
    <dgm:pt modelId="{20F75E20-ADEE-4C08-98AA-743FA04CB21F}" type="pres">
      <dgm:prSet presAssocID="{9AFC54AD-8A37-472E-A953-D222191B1A8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8A2348-9E14-467E-A800-7B9496BA7993}" type="pres">
      <dgm:prSet presAssocID="{9AFC54AD-8A37-472E-A953-D222191B1A8D}" presName="hierChild4" presStyleCnt="0"/>
      <dgm:spPr/>
    </dgm:pt>
    <dgm:pt modelId="{8F674241-5E3F-4C95-BA7D-FDB4C7FBDE32}" type="pres">
      <dgm:prSet presAssocID="{A17575D5-8813-4EAF-944D-5181ED78492E}" presName="Name17" presStyleLbl="parChTrans1D3" presStyleIdx="1" presStyleCnt="2"/>
      <dgm:spPr/>
      <dgm:t>
        <a:bodyPr/>
        <a:lstStyle/>
        <a:p>
          <a:endParaRPr lang="cs-CZ"/>
        </a:p>
      </dgm:t>
    </dgm:pt>
    <dgm:pt modelId="{A9763F08-97FB-41CA-A5EC-97853D452FE8}" type="pres">
      <dgm:prSet presAssocID="{380A9644-C6FF-49EB-97EF-256B5CD891A7}" presName="hierRoot3" presStyleCnt="0"/>
      <dgm:spPr/>
    </dgm:pt>
    <dgm:pt modelId="{20A684E4-0CBA-4394-86F7-B96185320BAF}" type="pres">
      <dgm:prSet presAssocID="{380A9644-C6FF-49EB-97EF-256B5CD891A7}" presName="composite3" presStyleCnt="0"/>
      <dgm:spPr/>
    </dgm:pt>
    <dgm:pt modelId="{4037C2ED-D25F-4CF0-8736-1234CFFC22E2}" type="pres">
      <dgm:prSet presAssocID="{380A9644-C6FF-49EB-97EF-256B5CD891A7}" presName="background3" presStyleLbl="node3" presStyleIdx="1" presStyleCnt="2"/>
      <dgm:spPr/>
    </dgm:pt>
    <dgm:pt modelId="{13E474FF-633A-4002-A43A-8150FEE61643}" type="pres">
      <dgm:prSet presAssocID="{380A9644-C6FF-49EB-97EF-256B5CD891A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63106E-9137-4286-940B-1147F6FA0FBA}" type="pres">
      <dgm:prSet presAssocID="{380A9644-C6FF-49EB-97EF-256B5CD891A7}" presName="hierChild4" presStyleCnt="0"/>
      <dgm:spPr/>
    </dgm:pt>
    <dgm:pt modelId="{4629FF8B-0EEB-4353-B27A-28A156B1B81E}" type="pres">
      <dgm:prSet presAssocID="{0CC54D8B-B424-4BD6-9762-C285EDAE74F7}" presName="Name10" presStyleLbl="parChTrans1D2" presStyleIdx="1" presStyleCnt="4"/>
      <dgm:spPr/>
      <dgm:t>
        <a:bodyPr/>
        <a:lstStyle/>
        <a:p>
          <a:endParaRPr lang="cs-CZ"/>
        </a:p>
      </dgm:t>
    </dgm:pt>
    <dgm:pt modelId="{A58D6D67-2689-41F5-97EF-5059DD82735B}" type="pres">
      <dgm:prSet presAssocID="{6506C30B-D730-4261-A7A4-AF17E3E9C042}" presName="hierRoot2" presStyleCnt="0"/>
      <dgm:spPr/>
    </dgm:pt>
    <dgm:pt modelId="{6EBB37FC-7269-4AEB-B454-3C6079069D26}" type="pres">
      <dgm:prSet presAssocID="{6506C30B-D730-4261-A7A4-AF17E3E9C042}" presName="composite2" presStyleCnt="0"/>
      <dgm:spPr/>
    </dgm:pt>
    <dgm:pt modelId="{6F0F4BF5-664D-4445-A022-BF43EC2BEE51}" type="pres">
      <dgm:prSet presAssocID="{6506C30B-D730-4261-A7A4-AF17E3E9C042}" presName="background2" presStyleLbl="node2" presStyleIdx="1" presStyleCnt="4"/>
      <dgm:spPr/>
    </dgm:pt>
    <dgm:pt modelId="{AA49F017-99BA-47EB-BF78-B915B2AEB817}" type="pres">
      <dgm:prSet presAssocID="{6506C30B-D730-4261-A7A4-AF17E3E9C04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AE37CE-AB11-4C63-A20C-5413D778A161}" type="pres">
      <dgm:prSet presAssocID="{6506C30B-D730-4261-A7A4-AF17E3E9C042}" presName="hierChild3" presStyleCnt="0"/>
      <dgm:spPr/>
    </dgm:pt>
    <dgm:pt modelId="{8F4744AC-C9BC-4D4A-84F3-35D4F6A36245}" type="pres">
      <dgm:prSet presAssocID="{71085A8E-3E7B-4EDC-97B2-FA275D4F5AF5}" presName="Name10" presStyleLbl="parChTrans1D2" presStyleIdx="2" presStyleCnt="4"/>
      <dgm:spPr/>
      <dgm:t>
        <a:bodyPr/>
        <a:lstStyle/>
        <a:p>
          <a:endParaRPr lang="cs-CZ"/>
        </a:p>
      </dgm:t>
    </dgm:pt>
    <dgm:pt modelId="{4668CD83-C472-4453-825C-8A122893685D}" type="pres">
      <dgm:prSet presAssocID="{6A7BB57B-C7E2-41A5-A389-5A94A2D9C4B0}" presName="hierRoot2" presStyleCnt="0"/>
      <dgm:spPr/>
    </dgm:pt>
    <dgm:pt modelId="{E2BEE0F7-3F90-4E49-9E2B-DDEEA061266A}" type="pres">
      <dgm:prSet presAssocID="{6A7BB57B-C7E2-41A5-A389-5A94A2D9C4B0}" presName="composite2" presStyleCnt="0"/>
      <dgm:spPr/>
    </dgm:pt>
    <dgm:pt modelId="{F6AB1AB7-51E1-42E3-B5B6-99DD926065DE}" type="pres">
      <dgm:prSet presAssocID="{6A7BB57B-C7E2-41A5-A389-5A94A2D9C4B0}" presName="background2" presStyleLbl="node2" presStyleIdx="2" presStyleCnt="4"/>
      <dgm:spPr/>
    </dgm:pt>
    <dgm:pt modelId="{13764BA7-7F0C-4194-AFEB-DBFC0F546EEA}" type="pres">
      <dgm:prSet presAssocID="{6A7BB57B-C7E2-41A5-A389-5A94A2D9C4B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AD815D-4586-4CAB-9F27-D644451945DF}" type="pres">
      <dgm:prSet presAssocID="{6A7BB57B-C7E2-41A5-A389-5A94A2D9C4B0}" presName="hierChild3" presStyleCnt="0"/>
      <dgm:spPr/>
    </dgm:pt>
    <dgm:pt modelId="{1AC9A20B-73DD-422E-AAC8-F38259459966}" type="pres">
      <dgm:prSet presAssocID="{D49F2394-96ED-40DE-B5E3-E4BAFD4129B8}" presName="Name10" presStyleLbl="parChTrans1D2" presStyleIdx="3" presStyleCnt="4"/>
      <dgm:spPr/>
      <dgm:t>
        <a:bodyPr/>
        <a:lstStyle/>
        <a:p>
          <a:endParaRPr lang="cs-CZ"/>
        </a:p>
      </dgm:t>
    </dgm:pt>
    <dgm:pt modelId="{704B055E-9E92-4A16-8F4F-BC3C7C6C363C}" type="pres">
      <dgm:prSet presAssocID="{65BF14F7-259C-4D93-A846-79CF194B57AE}" presName="hierRoot2" presStyleCnt="0"/>
      <dgm:spPr/>
    </dgm:pt>
    <dgm:pt modelId="{AE8D6191-32CF-4F89-8E2F-6BAB39C735DD}" type="pres">
      <dgm:prSet presAssocID="{65BF14F7-259C-4D93-A846-79CF194B57AE}" presName="composite2" presStyleCnt="0"/>
      <dgm:spPr/>
    </dgm:pt>
    <dgm:pt modelId="{33F4531D-DB23-4C2D-B8B2-648448B85DE0}" type="pres">
      <dgm:prSet presAssocID="{65BF14F7-259C-4D93-A846-79CF194B57AE}" presName="background2" presStyleLbl="node2" presStyleIdx="3" presStyleCnt="4"/>
      <dgm:spPr/>
    </dgm:pt>
    <dgm:pt modelId="{3F6254DB-EFCD-411C-BD5D-10B059DF7F37}" type="pres">
      <dgm:prSet presAssocID="{65BF14F7-259C-4D93-A846-79CF194B57A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E3D355-6CEF-47D5-8485-5EAF9D8BBA82}" type="pres">
      <dgm:prSet presAssocID="{65BF14F7-259C-4D93-A846-79CF194B57AE}" presName="hierChild3" presStyleCnt="0"/>
      <dgm:spPr/>
    </dgm:pt>
  </dgm:ptLst>
  <dgm:cxnLst>
    <dgm:cxn modelId="{CE6FD907-EE86-4907-B6B3-38A2E2A5254F}" type="presOf" srcId="{6506C30B-D730-4261-A7A4-AF17E3E9C042}" destId="{AA49F017-99BA-47EB-BF78-B915B2AEB817}" srcOrd="0" destOrd="0" presId="urn:microsoft.com/office/officeart/2005/8/layout/hierarchy1"/>
    <dgm:cxn modelId="{FBB187B2-FD4A-42F8-82A0-5724869D7493}" type="presOf" srcId="{9AFC54AD-8A37-472E-A953-D222191B1A8D}" destId="{20F75E20-ADEE-4C08-98AA-743FA04CB21F}" srcOrd="0" destOrd="0" presId="urn:microsoft.com/office/officeart/2005/8/layout/hierarchy1"/>
    <dgm:cxn modelId="{20C59134-959D-4B5F-ABEC-E52B51DF2985}" type="presOf" srcId="{C8F15FE0-E921-4537-9C4B-7A6F016F4501}" destId="{0F906D7F-7949-46E6-803A-B569A88040AB}" srcOrd="0" destOrd="0" presId="urn:microsoft.com/office/officeart/2005/8/layout/hierarchy1"/>
    <dgm:cxn modelId="{84961CB7-A6E8-410A-818A-43C41A7FAB4F}" type="presOf" srcId="{71085A8E-3E7B-4EDC-97B2-FA275D4F5AF5}" destId="{8F4744AC-C9BC-4D4A-84F3-35D4F6A36245}" srcOrd="0" destOrd="0" presId="urn:microsoft.com/office/officeart/2005/8/layout/hierarchy1"/>
    <dgm:cxn modelId="{1DEAAF46-4B06-42B6-BA4E-34D9E46872EC}" type="presOf" srcId="{D49F2394-96ED-40DE-B5E3-E4BAFD4129B8}" destId="{1AC9A20B-73DD-422E-AAC8-F38259459966}" srcOrd="0" destOrd="0" presId="urn:microsoft.com/office/officeart/2005/8/layout/hierarchy1"/>
    <dgm:cxn modelId="{7469F688-B2AD-4475-B53B-8FD5C8E4E7B3}" srcId="{3835F1A5-E5BF-4512-82CE-0DBF2DD13934}" destId="{380A9644-C6FF-49EB-97EF-256B5CD891A7}" srcOrd="1" destOrd="0" parTransId="{A17575D5-8813-4EAF-944D-5181ED78492E}" sibTransId="{3D1A392F-C1E0-47DC-A238-8E0FF1D1E5A1}"/>
    <dgm:cxn modelId="{D83C3E6B-3C13-443F-8BA6-8C6F009B006B}" srcId="{C8F15FE0-E921-4537-9C4B-7A6F016F4501}" destId="{6A7BB57B-C7E2-41A5-A389-5A94A2D9C4B0}" srcOrd="2" destOrd="0" parTransId="{71085A8E-3E7B-4EDC-97B2-FA275D4F5AF5}" sibTransId="{5369B137-8611-484A-89C4-B6BE0C084D5F}"/>
    <dgm:cxn modelId="{2E7C0304-26C3-4E1C-8411-AF732CDA1692}" type="presOf" srcId="{65BF14F7-259C-4D93-A846-79CF194B57AE}" destId="{3F6254DB-EFCD-411C-BD5D-10B059DF7F37}" srcOrd="0" destOrd="0" presId="urn:microsoft.com/office/officeart/2005/8/layout/hierarchy1"/>
    <dgm:cxn modelId="{EDA862F2-8C8C-46D4-A028-41CB66CD0F01}" srcId="{C4E7DE1A-52CA-4559-A2B7-62076F3104AD}" destId="{C8F15FE0-E921-4537-9C4B-7A6F016F4501}" srcOrd="0" destOrd="0" parTransId="{924ECFD0-C749-4538-979D-4ED6558AFE58}" sibTransId="{24BAD942-72C4-4547-A2BC-634D4DF92FCA}"/>
    <dgm:cxn modelId="{659AD432-F874-4867-AF6D-7A6EBE9B128F}" type="presOf" srcId="{04C7AC30-72FF-4626-999B-C2854847FBE9}" destId="{A0C87852-6FB4-4DCC-85E7-955E3EA0E31B}" srcOrd="0" destOrd="0" presId="urn:microsoft.com/office/officeart/2005/8/layout/hierarchy1"/>
    <dgm:cxn modelId="{0E81BA8F-CDE9-4E28-99B0-735A6B80E693}" srcId="{C8F15FE0-E921-4537-9C4B-7A6F016F4501}" destId="{6506C30B-D730-4261-A7A4-AF17E3E9C042}" srcOrd="1" destOrd="0" parTransId="{0CC54D8B-B424-4BD6-9762-C285EDAE74F7}" sibTransId="{CC1F3ADF-03FD-4A00-BCE6-D55C78BB6D8E}"/>
    <dgm:cxn modelId="{920BEBD6-91B9-4485-ABF5-18D5601F4EDA}" srcId="{C8F15FE0-E921-4537-9C4B-7A6F016F4501}" destId="{65BF14F7-259C-4D93-A846-79CF194B57AE}" srcOrd="3" destOrd="0" parTransId="{D49F2394-96ED-40DE-B5E3-E4BAFD4129B8}" sibTransId="{F693B14E-F1C2-48C3-8199-6DF278BD3327}"/>
    <dgm:cxn modelId="{0745ABC0-3224-4E84-98EB-1DE8CFEA143F}" srcId="{C8F15FE0-E921-4537-9C4B-7A6F016F4501}" destId="{3835F1A5-E5BF-4512-82CE-0DBF2DD13934}" srcOrd="0" destOrd="0" parTransId="{59CBD7BD-7317-4906-B029-6B13CD8B9746}" sibTransId="{08AF6649-0DBD-4351-BFCD-383E945B5003}"/>
    <dgm:cxn modelId="{03A25B04-E314-40B3-801C-712CD6BA0D9F}" type="presOf" srcId="{C4E7DE1A-52CA-4559-A2B7-62076F3104AD}" destId="{644C774B-CA35-4E5F-A8CC-BF8A71458BA1}" srcOrd="0" destOrd="0" presId="urn:microsoft.com/office/officeart/2005/8/layout/hierarchy1"/>
    <dgm:cxn modelId="{1749D323-012E-489B-A53B-9F9839F2BDC9}" type="presOf" srcId="{3835F1A5-E5BF-4512-82CE-0DBF2DD13934}" destId="{690432EA-1F96-4020-AE2A-6712828DFBED}" srcOrd="0" destOrd="0" presId="urn:microsoft.com/office/officeart/2005/8/layout/hierarchy1"/>
    <dgm:cxn modelId="{ACDE5D6E-6D62-46F4-95F2-D99BAFE71B7A}" type="presOf" srcId="{380A9644-C6FF-49EB-97EF-256B5CD891A7}" destId="{13E474FF-633A-4002-A43A-8150FEE61643}" srcOrd="0" destOrd="0" presId="urn:microsoft.com/office/officeart/2005/8/layout/hierarchy1"/>
    <dgm:cxn modelId="{5CE68015-EE33-4BF6-93B1-EA55F95B535E}" type="presOf" srcId="{59CBD7BD-7317-4906-B029-6B13CD8B9746}" destId="{D55870EB-291C-4AAD-B0C1-23CE31BEBF44}" srcOrd="0" destOrd="0" presId="urn:microsoft.com/office/officeart/2005/8/layout/hierarchy1"/>
    <dgm:cxn modelId="{D69C8320-F9F1-4B97-9004-3D47FD4B7FD7}" type="presOf" srcId="{6A7BB57B-C7E2-41A5-A389-5A94A2D9C4B0}" destId="{13764BA7-7F0C-4194-AFEB-DBFC0F546EEA}" srcOrd="0" destOrd="0" presId="urn:microsoft.com/office/officeart/2005/8/layout/hierarchy1"/>
    <dgm:cxn modelId="{655FB37D-F81C-400F-B354-62D820829A52}" type="presOf" srcId="{0CC54D8B-B424-4BD6-9762-C285EDAE74F7}" destId="{4629FF8B-0EEB-4353-B27A-28A156B1B81E}" srcOrd="0" destOrd="0" presId="urn:microsoft.com/office/officeart/2005/8/layout/hierarchy1"/>
    <dgm:cxn modelId="{567CD251-1B63-4814-A38A-B74E71F7F913}" srcId="{3835F1A5-E5BF-4512-82CE-0DBF2DD13934}" destId="{9AFC54AD-8A37-472E-A953-D222191B1A8D}" srcOrd="0" destOrd="0" parTransId="{04C7AC30-72FF-4626-999B-C2854847FBE9}" sibTransId="{63898EC7-F1EF-4AA5-A4B8-D29BC3C28A2F}"/>
    <dgm:cxn modelId="{C8017B65-DE5F-43EA-B03D-15C0C6C27B30}" type="presOf" srcId="{A17575D5-8813-4EAF-944D-5181ED78492E}" destId="{8F674241-5E3F-4C95-BA7D-FDB4C7FBDE32}" srcOrd="0" destOrd="0" presId="urn:microsoft.com/office/officeart/2005/8/layout/hierarchy1"/>
    <dgm:cxn modelId="{850761F5-7D86-4B90-A489-A76D386188D2}" type="presParOf" srcId="{644C774B-CA35-4E5F-A8CC-BF8A71458BA1}" destId="{4CBD6D1C-2203-47C7-B6E2-750C46432ACB}" srcOrd="0" destOrd="0" presId="urn:microsoft.com/office/officeart/2005/8/layout/hierarchy1"/>
    <dgm:cxn modelId="{33530BEE-7C0C-4296-B5B7-5AD6E7F2C9F8}" type="presParOf" srcId="{4CBD6D1C-2203-47C7-B6E2-750C46432ACB}" destId="{15AC9788-6F5A-40DE-BA01-33690EC8251F}" srcOrd="0" destOrd="0" presId="urn:microsoft.com/office/officeart/2005/8/layout/hierarchy1"/>
    <dgm:cxn modelId="{BB429E92-E5C2-4F8A-9742-05104E0B8FE6}" type="presParOf" srcId="{15AC9788-6F5A-40DE-BA01-33690EC8251F}" destId="{E2652666-B3DD-44DB-9C06-47CC39DB70FE}" srcOrd="0" destOrd="0" presId="urn:microsoft.com/office/officeart/2005/8/layout/hierarchy1"/>
    <dgm:cxn modelId="{6FE87554-E3D0-4C2E-8D66-1BDBC24F120F}" type="presParOf" srcId="{15AC9788-6F5A-40DE-BA01-33690EC8251F}" destId="{0F906D7F-7949-46E6-803A-B569A88040AB}" srcOrd="1" destOrd="0" presId="urn:microsoft.com/office/officeart/2005/8/layout/hierarchy1"/>
    <dgm:cxn modelId="{83EAF0B8-ECAA-4566-8111-B75E7460086A}" type="presParOf" srcId="{4CBD6D1C-2203-47C7-B6E2-750C46432ACB}" destId="{191DC0A8-1FCE-483D-ABD7-8DE8B13EB15A}" srcOrd="1" destOrd="0" presId="urn:microsoft.com/office/officeart/2005/8/layout/hierarchy1"/>
    <dgm:cxn modelId="{61087B01-FC73-4D80-B93A-213C325AC7D8}" type="presParOf" srcId="{191DC0A8-1FCE-483D-ABD7-8DE8B13EB15A}" destId="{D55870EB-291C-4AAD-B0C1-23CE31BEBF44}" srcOrd="0" destOrd="0" presId="urn:microsoft.com/office/officeart/2005/8/layout/hierarchy1"/>
    <dgm:cxn modelId="{D153A619-3F65-4DE6-8898-108C48007497}" type="presParOf" srcId="{191DC0A8-1FCE-483D-ABD7-8DE8B13EB15A}" destId="{B491A070-7E86-44B0-9781-8AD7913F2A9C}" srcOrd="1" destOrd="0" presId="urn:microsoft.com/office/officeart/2005/8/layout/hierarchy1"/>
    <dgm:cxn modelId="{337AD2D6-B72D-47C8-9D11-193A93AD284A}" type="presParOf" srcId="{B491A070-7E86-44B0-9781-8AD7913F2A9C}" destId="{40E009CF-0D22-4309-B33B-AD27F9B39D75}" srcOrd="0" destOrd="0" presId="urn:microsoft.com/office/officeart/2005/8/layout/hierarchy1"/>
    <dgm:cxn modelId="{3E1DAC99-E43C-40E5-BA26-DDF8532E9BB0}" type="presParOf" srcId="{40E009CF-0D22-4309-B33B-AD27F9B39D75}" destId="{749F0B3B-8064-421B-9658-6A98239F7583}" srcOrd="0" destOrd="0" presId="urn:microsoft.com/office/officeart/2005/8/layout/hierarchy1"/>
    <dgm:cxn modelId="{2827C322-113C-4B43-AAF3-E8EF8A64FD8A}" type="presParOf" srcId="{40E009CF-0D22-4309-B33B-AD27F9B39D75}" destId="{690432EA-1F96-4020-AE2A-6712828DFBED}" srcOrd="1" destOrd="0" presId="urn:microsoft.com/office/officeart/2005/8/layout/hierarchy1"/>
    <dgm:cxn modelId="{1A039F3C-BB94-4BB5-8A99-6511BFF83E62}" type="presParOf" srcId="{B491A070-7E86-44B0-9781-8AD7913F2A9C}" destId="{B43E34A3-72F9-49DF-B94A-F3C803B51FE4}" srcOrd="1" destOrd="0" presId="urn:microsoft.com/office/officeart/2005/8/layout/hierarchy1"/>
    <dgm:cxn modelId="{37BD0C79-A7F5-46A4-827D-93E5B8D10AE3}" type="presParOf" srcId="{B43E34A3-72F9-49DF-B94A-F3C803B51FE4}" destId="{A0C87852-6FB4-4DCC-85E7-955E3EA0E31B}" srcOrd="0" destOrd="0" presId="urn:microsoft.com/office/officeart/2005/8/layout/hierarchy1"/>
    <dgm:cxn modelId="{C2F1E776-75EA-4AEC-ABA5-0F5E24611C6E}" type="presParOf" srcId="{B43E34A3-72F9-49DF-B94A-F3C803B51FE4}" destId="{028C2157-F97C-4805-A162-497C6558CFB8}" srcOrd="1" destOrd="0" presId="urn:microsoft.com/office/officeart/2005/8/layout/hierarchy1"/>
    <dgm:cxn modelId="{69DD9055-7183-40C8-BEDB-17E0BE358302}" type="presParOf" srcId="{028C2157-F97C-4805-A162-497C6558CFB8}" destId="{A0F13C11-3519-4469-9E72-42E687CCA1D9}" srcOrd="0" destOrd="0" presId="urn:microsoft.com/office/officeart/2005/8/layout/hierarchy1"/>
    <dgm:cxn modelId="{9DD0A829-9B52-4284-BE7F-973EBE90E4C9}" type="presParOf" srcId="{A0F13C11-3519-4469-9E72-42E687CCA1D9}" destId="{F5E871C5-D0A8-4B4B-9898-15B98581BA0B}" srcOrd="0" destOrd="0" presId="urn:microsoft.com/office/officeart/2005/8/layout/hierarchy1"/>
    <dgm:cxn modelId="{7F832BE7-8F27-4854-8540-F8C2647AE563}" type="presParOf" srcId="{A0F13C11-3519-4469-9E72-42E687CCA1D9}" destId="{20F75E20-ADEE-4C08-98AA-743FA04CB21F}" srcOrd="1" destOrd="0" presId="urn:microsoft.com/office/officeart/2005/8/layout/hierarchy1"/>
    <dgm:cxn modelId="{2CDAB1CD-A97A-4F8F-B707-C6175D8D25A2}" type="presParOf" srcId="{028C2157-F97C-4805-A162-497C6558CFB8}" destId="{5E8A2348-9E14-467E-A800-7B9496BA7993}" srcOrd="1" destOrd="0" presId="urn:microsoft.com/office/officeart/2005/8/layout/hierarchy1"/>
    <dgm:cxn modelId="{F432EB7F-5DF6-4F4D-BC92-F7FE1906636B}" type="presParOf" srcId="{B43E34A3-72F9-49DF-B94A-F3C803B51FE4}" destId="{8F674241-5E3F-4C95-BA7D-FDB4C7FBDE32}" srcOrd="2" destOrd="0" presId="urn:microsoft.com/office/officeart/2005/8/layout/hierarchy1"/>
    <dgm:cxn modelId="{F98D1A8B-070A-4C68-8F5D-1BEE0CF0DD4C}" type="presParOf" srcId="{B43E34A3-72F9-49DF-B94A-F3C803B51FE4}" destId="{A9763F08-97FB-41CA-A5EC-97853D452FE8}" srcOrd="3" destOrd="0" presId="urn:microsoft.com/office/officeart/2005/8/layout/hierarchy1"/>
    <dgm:cxn modelId="{488F0A3D-21BD-462C-8658-DF398D3AD4EA}" type="presParOf" srcId="{A9763F08-97FB-41CA-A5EC-97853D452FE8}" destId="{20A684E4-0CBA-4394-86F7-B96185320BAF}" srcOrd="0" destOrd="0" presId="urn:microsoft.com/office/officeart/2005/8/layout/hierarchy1"/>
    <dgm:cxn modelId="{C8C23C16-A394-4000-B718-BA49F6370C21}" type="presParOf" srcId="{20A684E4-0CBA-4394-86F7-B96185320BAF}" destId="{4037C2ED-D25F-4CF0-8736-1234CFFC22E2}" srcOrd="0" destOrd="0" presId="urn:microsoft.com/office/officeart/2005/8/layout/hierarchy1"/>
    <dgm:cxn modelId="{84C3B558-A6A3-438A-9324-C2DC1F5ABD8A}" type="presParOf" srcId="{20A684E4-0CBA-4394-86F7-B96185320BAF}" destId="{13E474FF-633A-4002-A43A-8150FEE61643}" srcOrd="1" destOrd="0" presId="urn:microsoft.com/office/officeart/2005/8/layout/hierarchy1"/>
    <dgm:cxn modelId="{3AFF7146-5561-446F-868D-EC5A48CD509B}" type="presParOf" srcId="{A9763F08-97FB-41CA-A5EC-97853D452FE8}" destId="{CA63106E-9137-4286-940B-1147F6FA0FBA}" srcOrd="1" destOrd="0" presId="urn:microsoft.com/office/officeart/2005/8/layout/hierarchy1"/>
    <dgm:cxn modelId="{85BBB9D0-C3E9-474D-9A66-FA1151A2C1E3}" type="presParOf" srcId="{191DC0A8-1FCE-483D-ABD7-8DE8B13EB15A}" destId="{4629FF8B-0EEB-4353-B27A-28A156B1B81E}" srcOrd="2" destOrd="0" presId="urn:microsoft.com/office/officeart/2005/8/layout/hierarchy1"/>
    <dgm:cxn modelId="{800035C9-FDF7-4409-8411-3650AD1348F6}" type="presParOf" srcId="{191DC0A8-1FCE-483D-ABD7-8DE8B13EB15A}" destId="{A58D6D67-2689-41F5-97EF-5059DD82735B}" srcOrd="3" destOrd="0" presId="urn:microsoft.com/office/officeart/2005/8/layout/hierarchy1"/>
    <dgm:cxn modelId="{963FBF61-91FA-4541-8278-E05AB3B17072}" type="presParOf" srcId="{A58D6D67-2689-41F5-97EF-5059DD82735B}" destId="{6EBB37FC-7269-4AEB-B454-3C6079069D26}" srcOrd="0" destOrd="0" presId="urn:microsoft.com/office/officeart/2005/8/layout/hierarchy1"/>
    <dgm:cxn modelId="{C3C58D16-BFC4-487B-B33F-7D29F79E2F99}" type="presParOf" srcId="{6EBB37FC-7269-4AEB-B454-3C6079069D26}" destId="{6F0F4BF5-664D-4445-A022-BF43EC2BEE51}" srcOrd="0" destOrd="0" presId="urn:microsoft.com/office/officeart/2005/8/layout/hierarchy1"/>
    <dgm:cxn modelId="{9D0042AF-657F-40CB-9CF6-2A0F0F938D51}" type="presParOf" srcId="{6EBB37FC-7269-4AEB-B454-3C6079069D26}" destId="{AA49F017-99BA-47EB-BF78-B915B2AEB817}" srcOrd="1" destOrd="0" presId="urn:microsoft.com/office/officeart/2005/8/layout/hierarchy1"/>
    <dgm:cxn modelId="{BEA88624-7E80-4EBB-9FC5-5D8AAC20FF42}" type="presParOf" srcId="{A58D6D67-2689-41F5-97EF-5059DD82735B}" destId="{00AE37CE-AB11-4C63-A20C-5413D778A161}" srcOrd="1" destOrd="0" presId="urn:microsoft.com/office/officeart/2005/8/layout/hierarchy1"/>
    <dgm:cxn modelId="{2684D19E-7517-441B-9BED-561B773618D0}" type="presParOf" srcId="{191DC0A8-1FCE-483D-ABD7-8DE8B13EB15A}" destId="{8F4744AC-C9BC-4D4A-84F3-35D4F6A36245}" srcOrd="4" destOrd="0" presId="urn:microsoft.com/office/officeart/2005/8/layout/hierarchy1"/>
    <dgm:cxn modelId="{71019960-085C-4077-994A-11DB063CE54B}" type="presParOf" srcId="{191DC0A8-1FCE-483D-ABD7-8DE8B13EB15A}" destId="{4668CD83-C472-4453-825C-8A122893685D}" srcOrd="5" destOrd="0" presId="urn:microsoft.com/office/officeart/2005/8/layout/hierarchy1"/>
    <dgm:cxn modelId="{02656071-6BEB-4C7F-B4F4-6FAEA97DB112}" type="presParOf" srcId="{4668CD83-C472-4453-825C-8A122893685D}" destId="{E2BEE0F7-3F90-4E49-9E2B-DDEEA061266A}" srcOrd="0" destOrd="0" presId="urn:microsoft.com/office/officeart/2005/8/layout/hierarchy1"/>
    <dgm:cxn modelId="{63BC8AC9-D056-4E66-8B6D-D4C1B61EA5C2}" type="presParOf" srcId="{E2BEE0F7-3F90-4E49-9E2B-DDEEA061266A}" destId="{F6AB1AB7-51E1-42E3-B5B6-99DD926065DE}" srcOrd="0" destOrd="0" presId="urn:microsoft.com/office/officeart/2005/8/layout/hierarchy1"/>
    <dgm:cxn modelId="{D9410497-EF79-4CB1-8784-7ED41EEE0504}" type="presParOf" srcId="{E2BEE0F7-3F90-4E49-9E2B-DDEEA061266A}" destId="{13764BA7-7F0C-4194-AFEB-DBFC0F546EEA}" srcOrd="1" destOrd="0" presId="urn:microsoft.com/office/officeart/2005/8/layout/hierarchy1"/>
    <dgm:cxn modelId="{19DB1B31-FDBC-4C2E-915B-18ABB2B2BB4F}" type="presParOf" srcId="{4668CD83-C472-4453-825C-8A122893685D}" destId="{C0AD815D-4586-4CAB-9F27-D644451945DF}" srcOrd="1" destOrd="0" presId="urn:microsoft.com/office/officeart/2005/8/layout/hierarchy1"/>
    <dgm:cxn modelId="{20347172-6BB3-4528-9B22-A5AA0B7D8D7B}" type="presParOf" srcId="{191DC0A8-1FCE-483D-ABD7-8DE8B13EB15A}" destId="{1AC9A20B-73DD-422E-AAC8-F38259459966}" srcOrd="6" destOrd="0" presId="urn:microsoft.com/office/officeart/2005/8/layout/hierarchy1"/>
    <dgm:cxn modelId="{85349600-AD0B-4B33-97A1-BCCADFFF613B}" type="presParOf" srcId="{191DC0A8-1FCE-483D-ABD7-8DE8B13EB15A}" destId="{704B055E-9E92-4A16-8F4F-BC3C7C6C363C}" srcOrd="7" destOrd="0" presId="urn:microsoft.com/office/officeart/2005/8/layout/hierarchy1"/>
    <dgm:cxn modelId="{7708D452-95BD-4C1F-8405-20E4F3C31FBF}" type="presParOf" srcId="{704B055E-9E92-4A16-8F4F-BC3C7C6C363C}" destId="{AE8D6191-32CF-4F89-8E2F-6BAB39C735DD}" srcOrd="0" destOrd="0" presId="urn:microsoft.com/office/officeart/2005/8/layout/hierarchy1"/>
    <dgm:cxn modelId="{4D84B423-57BA-4560-89CA-37692BB55BE0}" type="presParOf" srcId="{AE8D6191-32CF-4F89-8E2F-6BAB39C735DD}" destId="{33F4531D-DB23-4C2D-B8B2-648448B85DE0}" srcOrd="0" destOrd="0" presId="urn:microsoft.com/office/officeart/2005/8/layout/hierarchy1"/>
    <dgm:cxn modelId="{7DE2818A-AD36-40E0-952E-4DBC00AA686F}" type="presParOf" srcId="{AE8D6191-32CF-4F89-8E2F-6BAB39C735DD}" destId="{3F6254DB-EFCD-411C-BD5D-10B059DF7F37}" srcOrd="1" destOrd="0" presId="urn:microsoft.com/office/officeart/2005/8/layout/hierarchy1"/>
    <dgm:cxn modelId="{84C3CE7E-C52F-4322-8472-33F189DB238C}" type="presParOf" srcId="{704B055E-9E92-4A16-8F4F-BC3C7C6C363C}" destId="{3FE3D355-6CEF-47D5-8485-5EAF9D8BBA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6F6B-FBFC-4C33-A938-49309136A62C}">
      <dsp:nvSpPr>
        <dsp:cNvPr id="0" name=""/>
        <dsp:cNvSpPr/>
      </dsp:nvSpPr>
      <dsp:spPr>
        <a:xfrm>
          <a:off x="3341675" y="747392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19"/>
              </a:lnTo>
              <a:lnTo>
                <a:pt x="717872" y="232819"/>
              </a:lnTo>
              <a:lnTo>
                <a:pt x="717872" y="34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C223-DAFA-4B7B-802E-2DB13D251742}">
      <dsp:nvSpPr>
        <dsp:cNvPr id="0" name=""/>
        <dsp:cNvSpPr/>
      </dsp:nvSpPr>
      <dsp:spPr>
        <a:xfrm>
          <a:off x="2623802" y="1834969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19"/>
              </a:lnTo>
              <a:lnTo>
                <a:pt x="717872" y="232819"/>
              </a:lnTo>
              <a:lnTo>
                <a:pt x="717872" y="34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907FE-0DE1-4BA0-8DDF-7AA2F4FB4284}">
      <dsp:nvSpPr>
        <dsp:cNvPr id="0" name=""/>
        <dsp:cNvSpPr/>
      </dsp:nvSpPr>
      <dsp:spPr>
        <a:xfrm>
          <a:off x="1905930" y="1834969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717872" y="0"/>
              </a:moveTo>
              <a:lnTo>
                <a:pt x="717872" y="232819"/>
              </a:lnTo>
              <a:lnTo>
                <a:pt x="0" y="232819"/>
              </a:lnTo>
              <a:lnTo>
                <a:pt x="0" y="34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31CF-64D6-4A2C-99E4-80231D466F5F}">
      <dsp:nvSpPr>
        <dsp:cNvPr id="0" name=""/>
        <dsp:cNvSpPr/>
      </dsp:nvSpPr>
      <dsp:spPr>
        <a:xfrm>
          <a:off x="2623802" y="747392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717872" y="0"/>
              </a:moveTo>
              <a:lnTo>
                <a:pt x="717872" y="232819"/>
              </a:lnTo>
              <a:lnTo>
                <a:pt x="0" y="232819"/>
              </a:lnTo>
              <a:lnTo>
                <a:pt x="0" y="34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4BD45-EFFF-4A16-83D9-7AB220F1C928}">
      <dsp:nvSpPr>
        <dsp:cNvPr id="0" name=""/>
        <dsp:cNvSpPr/>
      </dsp:nvSpPr>
      <dsp:spPr>
        <a:xfrm>
          <a:off x="2754324" y="1457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C3D1-FC7F-460B-87E8-36DADACD8C34}">
      <dsp:nvSpPr>
        <dsp:cNvPr id="0" name=""/>
        <dsp:cNvSpPr/>
      </dsp:nvSpPr>
      <dsp:spPr>
        <a:xfrm>
          <a:off x="2884847" y="125453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soukromé</a:t>
          </a:r>
          <a:endParaRPr lang="cs-CZ" sz="1400" kern="1200" dirty="0"/>
        </a:p>
      </dsp:txBody>
      <dsp:txXfrm>
        <a:off x="2906695" y="147301"/>
        <a:ext cx="1131004" cy="702238"/>
      </dsp:txXfrm>
    </dsp:sp>
    <dsp:sp modelId="{70B7D6A9-DB8F-4C74-8560-E7917EE0153C}">
      <dsp:nvSpPr>
        <dsp:cNvPr id="0" name=""/>
        <dsp:cNvSpPr/>
      </dsp:nvSpPr>
      <dsp:spPr>
        <a:xfrm>
          <a:off x="2036452" y="1089034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B350-C933-4171-9078-786DF4E6BE67}">
      <dsp:nvSpPr>
        <dsp:cNvPr id="0" name=""/>
        <dsp:cNvSpPr/>
      </dsp:nvSpPr>
      <dsp:spPr>
        <a:xfrm>
          <a:off x="2166974" y="1213030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dárci</a:t>
          </a:r>
          <a:endParaRPr lang="cs-CZ" sz="1400" kern="1200" dirty="0"/>
        </a:p>
      </dsp:txBody>
      <dsp:txXfrm>
        <a:off x="2188822" y="1234878"/>
        <a:ext cx="1131004" cy="702238"/>
      </dsp:txXfrm>
    </dsp:sp>
    <dsp:sp modelId="{67D90376-5B1A-440B-A24E-13339218F768}">
      <dsp:nvSpPr>
        <dsp:cNvPr id="0" name=""/>
        <dsp:cNvSpPr/>
      </dsp:nvSpPr>
      <dsp:spPr>
        <a:xfrm>
          <a:off x="1318579" y="2176611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88641-D094-49E9-95B6-FBF4EF82C6C7}">
      <dsp:nvSpPr>
        <dsp:cNvPr id="0" name=""/>
        <dsp:cNvSpPr/>
      </dsp:nvSpPr>
      <dsp:spPr>
        <a:xfrm>
          <a:off x="1449102" y="2300607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Lidé</a:t>
          </a:r>
          <a:endParaRPr lang="cs-CZ" sz="1400" kern="1200" dirty="0"/>
        </a:p>
      </dsp:txBody>
      <dsp:txXfrm>
        <a:off x="1470950" y="2322455"/>
        <a:ext cx="1131004" cy="702238"/>
      </dsp:txXfrm>
    </dsp:sp>
    <dsp:sp modelId="{C0532565-3FEA-490F-89B0-7C93453F9625}">
      <dsp:nvSpPr>
        <dsp:cNvPr id="0" name=""/>
        <dsp:cNvSpPr/>
      </dsp:nvSpPr>
      <dsp:spPr>
        <a:xfrm>
          <a:off x="2754324" y="2176611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632B8-EB7F-4EDF-851A-FEF27862D2B7}">
      <dsp:nvSpPr>
        <dsp:cNvPr id="0" name=""/>
        <dsp:cNvSpPr/>
      </dsp:nvSpPr>
      <dsp:spPr>
        <a:xfrm>
          <a:off x="2884847" y="2300607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firmy</a:t>
          </a:r>
          <a:endParaRPr lang="cs-CZ" sz="1400" kern="1200" dirty="0"/>
        </a:p>
      </dsp:txBody>
      <dsp:txXfrm>
        <a:off x="2906695" y="2322455"/>
        <a:ext cx="1131004" cy="702238"/>
      </dsp:txXfrm>
    </dsp:sp>
    <dsp:sp modelId="{758CFF5A-8F6B-4434-B852-82606C222BF1}">
      <dsp:nvSpPr>
        <dsp:cNvPr id="0" name=""/>
        <dsp:cNvSpPr/>
      </dsp:nvSpPr>
      <dsp:spPr>
        <a:xfrm>
          <a:off x="3472197" y="1089034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6E1B-33FE-4D0D-AA96-A957E730C38D}">
      <dsp:nvSpPr>
        <dsp:cNvPr id="0" name=""/>
        <dsp:cNvSpPr/>
      </dsp:nvSpPr>
      <dsp:spPr>
        <a:xfrm>
          <a:off x="3602719" y="1213030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Nadace a nadační fondy</a:t>
          </a:r>
          <a:endParaRPr lang="cs-CZ" sz="1400" kern="1200" dirty="0"/>
        </a:p>
      </dsp:txBody>
      <dsp:txXfrm>
        <a:off x="3624567" y="1234878"/>
        <a:ext cx="1131004" cy="70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9A20B-73DD-422E-AAC8-F38259459966}">
      <dsp:nvSpPr>
        <dsp:cNvPr id="0" name=""/>
        <dsp:cNvSpPr/>
      </dsp:nvSpPr>
      <dsp:spPr>
        <a:xfrm>
          <a:off x="4442095" y="831721"/>
          <a:ext cx="2400166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2400166" y="259472"/>
              </a:lnTo>
              <a:lnTo>
                <a:pt x="2400166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744AC-C9BC-4D4A-84F3-35D4F6A36245}">
      <dsp:nvSpPr>
        <dsp:cNvPr id="0" name=""/>
        <dsp:cNvSpPr/>
      </dsp:nvSpPr>
      <dsp:spPr>
        <a:xfrm>
          <a:off x="4442095" y="831721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800055" y="259472"/>
              </a:lnTo>
              <a:lnTo>
                <a:pt x="800055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9FF8B-0EEB-4353-B27A-28A156B1B81E}">
      <dsp:nvSpPr>
        <dsp:cNvPr id="0" name=""/>
        <dsp:cNvSpPr/>
      </dsp:nvSpPr>
      <dsp:spPr>
        <a:xfrm>
          <a:off x="3642040" y="831721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800055" y="0"/>
              </a:moveTo>
              <a:lnTo>
                <a:pt x="800055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74241-5E3F-4C95-BA7D-FDB4C7FBDE32}">
      <dsp:nvSpPr>
        <dsp:cNvPr id="0" name=""/>
        <dsp:cNvSpPr/>
      </dsp:nvSpPr>
      <dsp:spPr>
        <a:xfrm>
          <a:off x="2041929" y="2043805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800055" y="259472"/>
              </a:lnTo>
              <a:lnTo>
                <a:pt x="800055" y="380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7852-6FB4-4DCC-85E7-955E3EA0E31B}">
      <dsp:nvSpPr>
        <dsp:cNvPr id="0" name=""/>
        <dsp:cNvSpPr/>
      </dsp:nvSpPr>
      <dsp:spPr>
        <a:xfrm>
          <a:off x="1241873" y="2043805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800055" y="0"/>
              </a:moveTo>
              <a:lnTo>
                <a:pt x="800055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870EB-291C-4AAD-B0C1-23CE31BEBF44}">
      <dsp:nvSpPr>
        <dsp:cNvPr id="0" name=""/>
        <dsp:cNvSpPr/>
      </dsp:nvSpPr>
      <dsp:spPr>
        <a:xfrm>
          <a:off x="2041929" y="831721"/>
          <a:ext cx="2400166" cy="380753"/>
        </a:xfrm>
        <a:custGeom>
          <a:avLst/>
          <a:gdLst/>
          <a:ahLst/>
          <a:cxnLst/>
          <a:rect l="0" t="0" r="0" b="0"/>
          <a:pathLst>
            <a:path>
              <a:moveTo>
                <a:pt x="2400166" y="0"/>
              </a:moveTo>
              <a:lnTo>
                <a:pt x="2400166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52666-B3DD-44DB-9C06-47CC39DB70FE}">
      <dsp:nvSpPr>
        <dsp:cNvPr id="0" name=""/>
        <dsp:cNvSpPr/>
      </dsp:nvSpPr>
      <dsp:spPr>
        <a:xfrm>
          <a:off x="3787504" y="391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6D7F-7949-46E6-803A-B569A88040AB}">
      <dsp:nvSpPr>
        <dsp:cNvPr id="0" name=""/>
        <dsp:cNvSpPr/>
      </dsp:nvSpPr>
      <dsp:spPr>
        <a:xfrm>
          <a:off x="3932969" y="138582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veřejné</a:t>
          </a:r>
          <a:endParaRPr lang="cs-CZ" sz="2700" kern="1200" dirty="0"/>
        </a:p>
      </dsp:txBody>
      <dsp:txXfrm>
        <a:off x="3957318" y="162931"/>
        <a:ext cx="1260483" cy="782632"/>
      </dsp:txXfrm>
    </dsp:sp>
    <dsp:sp modelId="{749F0B3B-8064-421B-9658-6A98239F7583}">
      <dsp:nvSpPr>
        <dsp:cNvPr id="0" name=""/>
        <dsp:cNvSpPr/>
      </dsp:nvSpPr>
      <dsp:spPr>
        <a:xfrm>
          <a:off x="1387338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432EA-1F96-4020-AE2A-6712828DFBED}">
      <dsp:nvSpPr>
        <dsp:cNvPr id="0" name=""/>
        <dsp:cNvSpPr/>
      </dsp:nvSpPr>
      <dsp:spPr>
        <a:xfrm>
          <a:off x="1532803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obec</a:t>
          </a:r>
          <a:endParaRPr lang="cs-CZ" sz="2700" kern="1200" dirty="0"/>
        </a:p>
      </dsp:txBody>
      <dsp:txXfrm>
        <a:off x="1557152" y="1375015"/>
        <a:ext cx="1260483" cy="782632"/>
      </dsp:txXfrm>
    </dsp:sp>
    <dsp:sp modelId="{F5E871C5-D0A8-4B4B-9898-15B98581BA0B}">
      <dsp:nvSpPr>
        <dsp:cNvPr id="0" name=""/>
        <dsp:cNvSpPr/>
      </dsp:nvSpPr>
      <dsp:spPr>
        <a:xfrm>
          <a:off x="587283" y="2424559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75E20-ADEE-4C08-98AA-743FA04CB21F}">
      <dsp:nvSpPr>
        <dsp:cNvPr id="0" name=""/>
        <dsp:cNvSpPr/>
      </dsp:nvSpPr>
      <dsp:spPr>
        <a:xfrm>
          <a:off x="732747" y="2562750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dotace</a:t>
          </a:r>
          <a:endParaRPr lang="cs-CZ" sz="2700" kern="1200" dirty="0"/>
        </a:p>
      </dsp:txBody>
      <dsp:txXfrm>
        <a:off x="757096" y="2587099"/>
        <a:ext cx="1260483" cy="782632"/>
      </dsp:txXfrm>
    </dsp:sp>
    <dsp:sp modelId="{4037C2ED-D25F-4CF0-8736-1234CFFC22E2}">
      <dsp:nvSpPr>
        <dsp:cNvPr id="0" name=""/>
        <dsp:cNvSpPr/>
      </dsp:nvSpPr>
      <dsp:spPr>
        <a:xfrm>
          <a:off x="2187393" y="2424559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74FF-633A-4002-A43A-8150FEE61643}">
      <dsp:nvSpPr>
        <dsp:cNvPr id="0" name=""/>
        <dsp:cNvSpPr/>
      </dsp:nvSpPr>
      <dsp:spPr>
        <a:xfrm>
          <a:off x="2332858" y="2562750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dary</a:t>
          </a:r>
          <a:endParaRPr lang="cs-CZ" sz="2700" kern="1200" dirty="0"/>
        </a:p>
      </dsp:txBody>
      <dsp:txXfrm>
        <a:off x="2357207" y="2587099"/>
        <a:ext cx="1260483" cy="782632"/>
      </dsp:txXfrm>
    </dsp:sp>
    <dsp:sp modelId="{6F0F4BF5-664D-4445-A022-BF43EC2BEE51}">
      <dsp:nvSpPr>
        <dsp:cNvPr id="0" name=""/>
        <dsp:cNvSpPr/>
      </dsp:nvSpPr>
      <dsp:spPr>
        <a:xfrm>
          <a:off x="2987449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9F017-99BA-47EB-BF78-B915B2AEB817}">
      <dsp:nvSpPr>
        <dsp:cNvPr id="0" name=""/>
        <dsp:cNvSpPr/>
      </dsp:nvSpPr>
      <dsp:spPr>
        <a:xfrm>
          <a:off x="3132913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kraj</a:t>
          </a:r>
          <a:endParaRPr lang="cs-CZ" sz="2700" kern="1200" dirty="0"/>
        </a:p>
      </dsp:txBody>
      <dsp:txXfrm>
        <a:off x="3157262" y="1375015"/>
        <a:ext cx="1260483" cy="782632"/>
      </dsp:txXfrm>
    </dsp:sp>
    <dsp:sp modelId="{F6AB1AB7-51E1-42E3-B5B6-99DD926065DE}">
      <dsp:nvSpPr>
        <dsp:cNvPr id="0" name=""/>
        <dsp:cNvSpPr/>
      </dsp:nvSpPr>
      <dsp:spPr>
        <a:xfrm>
          <a:off x="4587559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4BA7-7F0C-4194-AFEB-DBFC0F546EEA}">
      <dsp:nvSpPr>
        <dsp:cNvPr id="0" name=""/>
        <dsp:cNvSpPr/>
      </dsp:nvSpPr>
      <dsp:spPr>
        <a:xfrm>
          <a:off x="4733024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stát</a:t>
          </a:r>
          <a:endParaRPr lang="cs-CZ" sz="2700" kern="1200" dirty="0"/>
        </a:p>
      </dsp:txBody>
      <dsp:txXfrm>
        <a:off x="4757373" y="1375015"/>
        <a:ext cx="1260483" cy="782632"/>
      </dsp:txXfrm>
    </dsp:sp>
    <dsp:sp modelId="{33F4531D-DB23-4C2D-B8B2-648448B85DE0}">
      <dsp:nvSpPr>
        <dsp:cNvPr id="0" name=""/>
        <dsp:cNvSpPr/>
      </dsp:nvSpPr>
      <dsp:spPr>
        <a:xfrm>
          <a:off x="6187670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54DB-EFCD-411C-BD5D-10B059DF7F37}">
      <dsp:nvSpPr>
        <dsp:cNvPr id="0" name=""/>
        <dsp:cNvSpPr/>
      </dsp:nvSpPr>
      <dsp:spPr>
        <a:xfrm>
          <a:off x="6333135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EU</a:t>
          </a:r>
          <a:endParaRPr lang="cs-CZ" sz="2700" kern="1200" dirty="0"/>
        </a:p>
      </dsp:txBody>
      <dsp:txXfrm>
        <a:off x="6357484" y="1375015"/>
        <a:ext cx="1260483" cy="782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6F6B-FBFC-4C33-A938-49309136A62C}">
      <dsp:nvSpPr>
        <dsp:cNvPr id="0" name=""/>
        <dsp:cNvSpPr/>
      </dsp:nvSpPr>
      <dsp:spPr>
        <a:xfrm>
          <a:off x="3341675" y="747392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19"/>
              </a:lnTo>
              <a:lnTo>
                <a:pt x="717872" y="232819"/>
              </a:lnTo>
              <a:lnTo>
                <a:pt x="717872" y="34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0C223-DAFA-4B7B-802E-2DB13D251742}">
      <dsp:nvSpPr>
        <dsp:cNvPr id="0" name=""/>
        <dsp:cNvSpPr/>
      </dsp:nvSpPr>
      <dsp:spPr>
        <a:xfrm>
          <a:off x="2623802" y="1834969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19"/>
              </a:lnTo>
              <a:lnTo>
                <a:pt x="717872" y="232819"/>
              </a:lnTo>
              <a:lnTo>
                <a:pt x="717872" y="34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907FE-0DE1-4BA0-8DDF-7AA2F4FB4284}">
      <dsp:nvSpPr>
        <dsp:cNvPr id="0" name=""/>
        <dsp:cNvSpPr/>
      </dsp:nvSpPr>
      <dsp:spPr>
        <a:xfrm>
          <a:off x="1905930" y="1834969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717872" y="0"/>
              </a:moveTo>
              <a:lnTo>
                <a:pt x="717872" y="232819"/>
              </a:lnTo>
              <a:lnTo>
                <a:pt x="0" y="232819"/>
              </a:lnTo>
              <a:lnTo>
                <a:pt x="0" y="34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31CF-64D6-4A2C-99E4-80231D466F5F}">
      <dsp:nvSpPr>
        <dsp:cNvPr id="0" name=""/>
        <dsp:cNvSpPr/>
      </dsp:nvSpPr>
      <dsp:spPr>
        <a:xfrm>
          <a:off x="2623802" y="747392"/>
          <a:ext cx="717872" cy="341642"/>
        </a:xfrm>
        <a:custGeom>
          <a:avLst/>
          <a:gdLst/>
          <a:ahLst/>
          <a:cxnLst/>
          <a:rect l="0" t="0" r="0" b="0"/>
          <a:pathLst>
            <a:path>
              <a:moveTo>
                <a:pt x="717872" y="0"/>
              </a:moveTo>
              <a:lnTo>
                <a:pt x="717872" y="232819"/>
              </a:lnTo>
              <a:lnTo>
                <a:pt x="0" y="232819"/>
              </a:lnTo>
              <a:lnTo>
                <a:pt x="0" y="34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4BD45-EFFF-4A16-83D9-7AB220F1C928}">
      <dsp:nvSpPr>
        <dsp:cNvPr id="0" name=""/>
        <dsp:cNvSpPr/>
      </dsp:nvSpPr>
      <dsp:spPr>
        <a:xfrm>
          <a:off x="2754324" y="1457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C3D1-FC7F-460B-87E8-36DADACD8C34}">
      <dsp:nvSpPr>
        <dsp:cNvPr id="0" name=""/>
        <dsp:cNvSpPr/>
      </dsp:nvSpPr>
      <dsp:spPr>
        <a:xfrm>
          <a:off x="2884847" y="125453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soukromé</a:t>
          </a:r>
          <a:endParaRPr lang="cs-CZ" sz="1400" kern="1200" dirty="0"/>
        </a:p>
      </dsp:txBody>
      <dsp:txXfrm>
        <a:off x="2906695" y="147301"/>
        <a:ext cx="1131004" cy="702238"/>
      </dsp:txXfrm>
    </dsp:sp>
    <dsp:sp modelId="{70B7D6A9-DB8F-4C74-8560-E7917EE0153C}">
      <dsp:nvSpPr>
        <dsp:cNvPr id="0" name=""/>
        <dsp:cNvSpPr/>
      </dsp:nvSpPr>
      <dsp:spPr>
        <a:xfrm>
          <a:off x="2036452" y="1089034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B350-C933-4171-9078-786DF4E6BE67}">
      <dsp:nvSpPr>
        <dsp:cNvPr id="0" name=""/>
        <dsp:cNvSpPr/>
      </dsp:nvSpPr>
      <dsp:spPr>
        <a:xfrm>
          <a:off x="2166974" y="1213030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dárci</a:t>
          </a:r>
          <a:endParaRPr lang="cs-CZ" sz="1400" kern="1200" dirty="0"/>
        </a:p>
      </dsp:txBody>
      <dsp:txXfrm>
        <a:off x="2188822" y="1234878"/>
        <a:ext cx="1131004" cy="702238"/>
      </dsp:txXfrm>
    </dsp:sp>
    <dsp:sp modelId="{67D90376-5B1A-440B-A24E-13339218F768}">
      <dsp:nvSpPr>
        <dsp:cNvPr id="0" name=""/>
        <dsp:cNvSpPr/>
      </dsp:nvSpPr>
      <dsp:spPr>
        <a:xfrm>
          <a:off x="1318579" y="2176611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88641-D094-49E9-95B6-FBF4EF82C6C7}">
      <dsp:nvSpPr>
        <dsp:cNvPr id="0" name=""/>
        <dsp:cNvSpPr/>
      </dsp:nvSpPr>
      <dsp:spPr>
        <a:xfrm>
          <a:off x="1449102" y="2300607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Lidé</a:t>
          </a:r>
          <a:endParaRPr lang="cs-CZ" sz="1400" kern="1200" dirty="0"/>
        </a:p>
      </dsp:txBody>
      <dsp:txXfrm>
        <a:off x="1470950" y="2322455"/>
        <a:ext cx="1131004" cy="702238"/>
      </dsp:txXfrm>
    </dsp:sp>
    <dsp:sp modelId="{C0532565-3FEA-490F-89B0-7C93453F9625}">
      <dsp:nvSpPr>
        <dsp:cNvPr id="0" name=""/>
        <dsp:cNvSpPr/>
      </dsp:nvSpPr>
      <dsp:spPr>
        <a:xfrm>
          <a:off x="2754324" y="2176611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632B8-EB7F-4EDF-851A-FEF27862D2B7}">
      <dsp:nvSpPr>
        <dsp:cNvPr id="0" name=""/>
        <dsp:cNvSpPr/>
      </dsp:nvSpPr>
      <dsp:spPr>
        <a:xfrm>
          <a:off x="2884847" y="2300607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firmy</a:t>
          </a:r>
          <a:endParaRPr lang="cs-CZ" sz="1400" kern="1200" dirty="0"/>
        </a:p>
      </dsp:txBody>
      <dsp:txXfrm>
        <a:off x="2906695" y="2322455"/>
        <a:ext cx="1131004" cy="702238"/>
      </dsp:txXfrm>
    </dsp:sp>
    <dsp:sp modelId="{758CFF5A-8F6B-4434-B852-82606C222BF1}">
      <dsp:nvSpPr>
        <dsp:cNvPr id="0" name=""/>
        <dsp:cNvSpPr/>
      </dsp:nvSpPr>
      <dsp:spPr>
        <a:xfrm>
          <a:off x="3472197" y="1089034"/>
          <a:ext cx="1174700" cy="74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6E1B-33FE-4D0D-AA96-A957E730C38D}">
      <dsp:nvSpPr>
        <dsp:cNvPr id="0" name=""/>
        <dsp:cNvSpPr/>
      </dsp:nvSpPr>
      <dsp:spPr>
        <a:xfrm>
          <a:off x="3602719" y="1213030"/>
          <a:ext cx="1174700" cy="7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Nadace a nadační fondy</a:t>
          </a:r>
          <a:endParaRPr lang="cs-CZ" sz="1400" kern="1200" dirty="0"/>
        </a:p>
      </dsp:txBody>
      <dsp:txXfrm>
        <a:off x="3624567" y="1234878"/>
        <a:ext cx="1131004" cy="702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9A20B-73DD-422E-AAC8-F38259459966}">
      <dsp:nvSpPr>
        <dsp:cNvPr id="0" name=""/>
        <dsp:cNvSpPr/>
      </dsp:nvSpPr>
      <dsp:spPr>
        <a:xfrm>
          <a:off x="4442095" y="831721"/>
          <a:ext cx="2400166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2400166" y="259472"/>
              </a:lnTo>
              <a:lnTo>
                <a:pt x="2400166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744AC-C9BC-4D4A-84F3-35D4F6A36245}">
      <dsp:nvSpPr>
        <dsp:cNvPr id="0" name=""/>
        <dsp:cNvSpPr/>
      </dsp:nvSpPr>
      <dsp:spPr>
        <a:xfrm>
          <a:off x="4442095" y="831721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800055" y="259472"/>
              </a:lnTo>
              <a:lnTo>
                <a:pt x="800055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9FF8B-0EEB-4353-B27A-28A156B1B81E}">
      <dsp:nvSpPr>
        <dsp:cNvPr id="0" name=""/>
        <dsp:cNvSpPr/>
      </dsp:nvSpPr>
      <dsp:spPr>
        <a:xfrm>
          <a:off x="3642040" y="831721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800055" y="0"/>
              </a:moveTo>
              <a:lnTo>
                <a:pt x="800055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74241-5E3F-4C95-BA7D-FDB4C7FBDE32}">
      <dsp:nvSpPr>
        <dsp:cNvPr id="0" name=""/>
        <dsp:cNvSpPr/>
      </dsp:nvSpPr>
      <dsp:spPr>
        <a:xfrm>
          <a:off x="2041929" y="2043805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72"/>
              </a:lnTo>
              <a:lnTo>
                <a:pt x="800055" y="259472"/>
              </a:lnTo>
              <a:lnTo>
                <a:pt x="800055" y="380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7852-6FB4-4DCC-85E7-955E3EA0E31B}">
      <dsp:nvSpPr>
        <dsp:cNvPr id="0" name=""/>
        <dsp:cNvSpPr/>
      </dsp:nvSpPr>
      <dsp:spPr>
        <a:xfrm>
          <a:off x="1241873" y="2043805"/>
          <a:ext cx="800055" cy="380753"/>
        </a:xfrm>
        <a:custGeom>
          <a:avLst/>
          <a:gdLst/>
          <a:ahLst/>
          <a:cxnLst/>
          <a:rect l="0" t="0" r="0" b="0"/>
          <a:pathLst>
            <a:path>
              <a:moveTo>
                <a:pt x="800055" y="0"/>
              </a:moveTo>
              <a:lnTo>
                <a:pt x="800055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870EB-291C-4AAD-B0C1-23CE31BEBF44}">
      <dsp:nvSpPr>
        <dsp:cNvPr id="0" name=""/>
        <dsp:cNvSpPr/>
      </dsp:nvSpPr>
      <dsp:spPr>
        <a:xfrm>
          <a:off x="2041929" y="831721"/>
          <a:ext cx="2400166" cy="380753"/>
        </a:xfrm>
        <a:custGeom>
          <a:avLst/>
          <a:gdLst/>
          <a:ahLst/>
          <a:cxnLst/>
          <a:rect l="0" t="0" r="0" b="0"/>
          <a:pathLst>
            <a:path>
              <a:moveTo>
                <a:pt x="2400166" y="0"/>
              </a:moveTo>
              <a:lnTo>
                <a:pt x="2400166" y="259472"/>
              </a:lnTo>
              <a:lnTo>
                <a:pt x="0" y="259472"/>
              </a:lnTo>
              <a:lnTo>
                <a:pt x="0" y="380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52666-B3DD-44DB-9C06-47CC39DB70FE}">
      <dsp:nvSpPr>
        <dsp:cNvPr id="0" name=""/>
        <dsp:cNvSpPr/>
      </dsp:nvSpPr>
      <dsp:spPr>
        <a:xfrm>
          <a:off x="3787504" y="391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06D7F-7949-46E6-803A-B569A88040AB}">
      <dsp:nvSpPr>
        <dsp:cNvPr id="0" name=""/>
        <dsp:cNvSpPr/>
      </dsp:nvSpPr>
      <dsp:spPr>
        <a:xfrm>
          <a:off x="3932969" y="138582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veřejné</a:t>
          </a:r>
          <a:endParaRPr lang="cs-CZ" sz="2700" kern="1200" dirty="0"/>
        </a:p>
      </dsp:txBody>
      <dsp:txXfrm>
        <a:off x="3957318" y="162931"/>
        <a:ext cx="1260483" cy="782632"/>
      </dsp:txXfrm>
    </dsp:sp>
    <dsp:sp modelId="{749F0B3B-8064-421B-9658-6A98239F7583}">
      <dsp:nvSpPr>
        <dsp:cNvPr id="0" name=""/>
        <dsp:cNvSpPr/>
      </dsp:nvSpPr>
      <dsp:spPr>
        <a:xfrm>
          <a:off x="1387338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432EA-1F96-4020-AE2A-6712828DFBED}">
      <dsp:nvSpPr>
        <dsp:cNvPr id="0" name=""/>
        <dsp:cNvSpPr/>
      </dsp:nvSpPr>
      <dsp:spPr>
        <a:xfrm>
          <a:off x="1532803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obec</a:t>
          </a:r>
          <a:endParaRPr lang="cs-CZ" sz="2700" kern="1200" dirty="0"/>
        </a:p>
      </dsp:txBody>
      <dsp:txXfrm>
        <a:off x="1557152" y="1375015"/>
        <a:ext cx="1260483" cy="782632"/>
      </dsp:txXfrm>
    </dsp:sp>
    <dsp:sp modelId="{F5E871C5-D0A8-4B4B-9898-15B98581BA0B}">
      <dsp:nvSpPr>
        <dsp:cNvPr id="0" name=""/>
        <dsp:cNvSpPr/>
      </dsp:nvSpPr>
      <dsp:spPr>
        <a:xfrm>
          <a:off x="587283" y="2424559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75E20-ADEE-4C08-98AA-743FA04CB21F}">
      <dsp:nvSpPr>
        <dsp:cNvPr id="0" name=""/>
        <dsp:cNvSpPr/>
      </dsp:nvSpPr>
      <dsp:spPr>
        <a:xfrm>
          <a:off x="732747" y="2562750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dotace</a:t>
          </a:r>
          <a:endParaRPr lang="cs-CZ" sz="2700" kern="1200" dirty="0"/>
        </a:p>
      </dsp:txBody>
      <dsp:txXfrm>
        <a:off x="757096" y="2587099"/>
        <a:ext cx="1260483" cy="782632"/>
      </dsp:txXfrm>
    </dsp:sp>
    <dsp:sp modelId="{4037C2ED-D25F-4CF0-8736-1234CFFC22E2}">
      <dsp:nvSpPr>
        <dsp:cNvPr id="0" name=""/>
        <dsp:cNvSpPr/>
      </dsp:nvSpPr>
      <dsp:spPr>
        <a:xfrm>
          <a:off x="2187393" y="2424559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74FF-633A-4002-A43A-8150FEE61643}">
      <dsp:nvSpPr>
        <dsp:cNvPr id="0" name=""/>
        <dsp:cNvSpPr/>
      </dsp:nvSpPr>
      <dsp:spPr>
        <a:xfrm>
          <a:off x="2332858" y="2562750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dary</a:t>
          </a:r>
          <a:endParaRPr lang="cs-CZ" sz="2700" kern="1200" dirty="0"/>
        </a:p>
      </dsp:txBody>
      <dsp:txXfrm>
        <a:off x="2357207" y="2587099"/>
        <a:ext cx="1260483" cy="782632"/>
      </dsp:txXfrm>
    </dsp:sp>
    <dsp:sp modelId="{6F0F4BF5-664D-4445-A022-BF43EC2BEE51}">
      <dsp:nvSpPr>
        <dsp:cNvPr id="0" name=""/>
        <dsp:cNvSpPr/>
      </dsp:nvSpPr>
      <dsp:spPr>
        <a:xfrm>
          <a:off x="2987449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9F017-99BA-47EB-BF78-B915B2AEB817}">
      <dsp:nvSpPr>
        <dsp:cNvPr id="0" name=""/>
        <dsp:cNvSpPr/>
      </dsp:nvSpPr>
      <dsp:spPr>
        <a:xfrm>
          <a:off x="3132913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kraj</a:t>
          </a:r>
          <a:endParaRPr lang="cs-CZ" sz="2700" kern="1200" dirty="0"/>
        </a:p>
      </dsp:txBody>
      <dsp:txXfrm>
        <a:off x="3157262" y="1375015"/>
        <a:ext cx="1260483" cy="782632"/>
      </dsp:txXfrm>
    </dsp:sp>
    <dsp:sp modelId="{F6AB1AB7-51E1-42E3-B5B6-99DD926065DE}">
      <dsp:nvSpPr>
        <dsp:cNvPr id="0" name=""/>
        <dsp:cNvSpPr/>
      </dsp:nvSpPr>
      <dsp:spPr>
        <a:xfrm>
          <a:off x="4587559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64BA7-7F0C-4194-AFEB-DBFC0F546EEA}">
      <dsp:nvSpPr>
        <dsp:cNvPr id="0" name=""/>
        <dsp:cNvSpPr/>
      </dsp:nvSpPr>
      <dsp:spPr>
        <a:xfrm>
          <a:off x="4733024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stát</a:t>
          </a:r>
          <a:endParaRPr lang="cs-CZ" sz="2700" kern="1200" dirty="0"/>
        </a:p>
      </dsp:txBody>
      <dsp:txXfrm>
        <a:off x="4757373" y="1375015"/>
        <a:ext cx="1260483" cy="782632"/>
      </dsp:txXfrm>
    </dsp:sp>
    <dsp:sp modelId="{33F4531D-DB23-4C2D-B8B2-648448B85DE0}">
      <dsp:nvSpPr>
        <dsp:cNvPr id="0" name=""/>
        <dsp:cNvSpPr/>
      </dsp:nvSpPr>
      <dsp:spPr>
        <a:xfrm>
          <a:off x="6187670" y="1212475"/>
          <a:ext cx="1309181" cy="831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54DB-EFCD-411C-BD5D-10B059DF7F37}">
      <dsp:nvSpPr>
        <dsp:cNvPr id="0" name=""/>
        <dsp:cNvSpPr/>
      </dsp:nvSpPr>
      <dsp:spPr>
        <a:xfrm>
          <a:off x="6333135" y="1350666"/>
          <a:ext cx="1309181" cy="831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EU</a:t>
          </a:r>
          <a:endParaRPr lang="cs-CZ" sz="2700" kern="1200" dirty="0"/>
        </a:p>
      </dsp:txBody>
      <dsp:txXfrm>
        <a:off x="6357484" y="1375015"/>
        <a:ext cx="1260483" cy="782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7EE1-1A75-41A7-BD7F-BD0D6F64BF25}" type="datetimeFigureOut">
              <a:rPr lang="cs-CZ" smtClean="0"/>
              <a:t>17. 4. 2015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CCF4-742B-4E67-957A-63E38DBBE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7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52B15-25AF-A741-AD5E-75EF6C370693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6565-7A2F-8E49-AD40-642486B51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CE0A-BC7E-4136-967E-66381F81F4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00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CE0A-BC7E-4136-967E-66381F81F43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00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65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99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13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97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16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7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47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26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42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91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A695-3824-0545-B640-3C680FBA30C9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0187-F4E0-1549-806F-2B88CC1A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kari-bez-hranic.cz/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z.movemb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ozinzdrazil@seznam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4.jpg"/><Relationship Id="rId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kari-bez-hranic.cz/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z.movember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ozinzdrazil@seznam.cz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4.jpg"/><Relationship Id="rId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13.jp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78" y="1407"/>
            <a:ext cx="2735156" cy="51420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9569" y="16104"/>
            <a:ext cx="5214938" cy="80581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78760" y="3564792"/>
            <a:ext cx="15664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300" b="1" dirty="0" smtClean="0">
                <a:solidFill>
                  <a:srgbClr val="BED001"/>
                </a:solidFill>
                <a:latin typeface="Aller" panose="02000503030000020004" pitchFamily="2" charset="-18"/>
              </a:rPr>
              <a:t>17. 4. 2015</a:t>
            </a:r>
            <a:endParaRPr lang="cs-CZ" sz="2300" b="1" dirty="0">
              <a:solidFill>
                <a:srgbClr val="BED001"/>
              </a:solidFill>
              <a:latin typeface="Aller" panose="02000503030000020004" pitchFamily="2" charset="-18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40650" y="4546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10444" y="3035614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A2185B"/>
                </a:solidFill>
                <a:latin typeface="Aller" panose="02000503030000020004" pitchFamily="2" charset="-18"/>
              </a:rPr>
              <a:t>Fundraising</a:t>
            </a:r>
            <a:endParaRPr lang="cs-CZ" sz="2800" b="1" dirty="0">
              <a:solidFill>
                <a:srgbClr val="A2185B"/>
              </a:solidFill>
              <a:latin typeface="Aller" panose="02000503030000020004" pitchFamily="2" charset="-18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721" y="582887"/>
            <a:ext cx="3498533" cy="204763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" y="100334"/>
            <a:ext cx="4115789" cy="50344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11" y="100334"/>
            <a:ext cx="660030" cy="65874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05" y="38847"/>
            <a:ext cx="2675073" cy="6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6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Webová prezentace, </a:t>
            </a:r>
            <a:r>
              <a:rPr lang="cs-CZ" dirty="0" err="1" smtClean="0"/>
              <a:t>facebookový</a:t>
            </a:r>
            <a:r>
              <a:rPr lang="cs-CZ" dirty="0" smtClean="0"/>
              <a:t> profil, …</a:t>
            </a:r>
          </a:p>
          <a:p>
            <a:r>
              <a:rPr lang="cs-CZ" dirty="0" smtClean="0"/>
              <a:t>Leták nebo stručné shrnutí na A4 – pro laiky</a:t>
            </a:r>
          </a:p>
          <a:p>
            <a:r>
              <a:rPr lang="cs-CZ" dirty="0" smtClean="0"/>
              <a:t>Dopis – musí obsahovat nějaký apel, jen informace nestačí</a:t>
            </a:r>
          </a:p>
          <a:p>
            <a:r>
              <a:rPr lang="cs-CZ" dirty="0" smtClean="0"/>
              <a:t>Odborná publikace</a:t>
            </a:r>
          </a:p>
          <a:p>
            <a:r>
              <a:rPr lang="cs-CZ" dirty="0" smtClean="0"/>
              <a:t>Seminář, workshop, konference (např. Baobaby </a:t>
            </a:r>
            <a:r>
              <a:rPr lang="cs-CZ" dirty="0" err="1" smtClean="0"/>
              <a:t>o.s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Schůzka s donátorem</a:t>
            </a:r>
          </a:p>
          <a:p>
            <a:r>
              <a:rPr lang="cs-CZ" dirty="0" smtClean="0"/>
              <a:t>Oslovení dárců formou benefiční akce – koncert, ples, společenský večírek, snídaně pro sponzory, dobročinná burza, prodejní výstava, jarmark, běh, tenisový turnaj, festival…</a:t>
            </a:r>
          </a:p>
          <a:p>
            <a:r>
              <a:rPr lang="cs-CZ" dirty="0" smtClean="0"/>
              <a:t>Psaní žádostí a tvorba projektů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98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Náležitosti sbírky (finanční) – oznámení na KÚ 30 dnů před zahájením!</a:t>
            </a:r>
          </a:p>
          <a:p>
            <a:r>
              <a:rPr lang="cs-CZ" dirty="0" smtClean="0"/>
              <a:t>formy </a:t>
            </a:r>
            <a:r>
              <a:rPr lang="cs-CZ" dirty="0"/>
              <a:t>poskytnutí </a:t>
            </a:r>
            <a:r>
              <a:rPr lang="cs-CZ" dirty="0" smtClean="0"/>
              <a:t>daru v souladu s celou kampaní – sbírka na ulici, „do kasičky“, převodem na sbírkový účet, platební kartou (darujme.cz), DMS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02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 firemních dárců nabídněte způsob prezentace donora – uvedení v letáku, prostor pro jeho prezentaci na akci, uvedení ve výroční zprávě, logo s odkazem na webu… </a:t>
            </a:r>
          </a:p>
          <a:p>
            <a:r>
              <a:rPr lang="cs-CZ" dirty="0" smtClean="0"/>
              <a:t>Nabídněte možnost snížení daňového základu – vystavíte potvrzení</a:t>
            </a:r>
          </a:p>
          <a:p>
            <a:r>
              <a:rPr lang="cs-CZ" dirty="0" smtClean="0"/>
              <a:t>Nutné osobní jednání, nejlépe „po známosti“</a:t>
            </a:r>
          </a:p>
          <a:p>
            <a:r>
              <a:rPr lang="cs-CZ" dirty="0" smtClean="0"/>
              <a:t>Často věcné dary nebo sleva na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58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Lékaři bez hranic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Prezentace aktivit pomocí příběhů pacientů a zdravotníků</a:t>
            </a:r>
          </a:p>
          <a:p>
            <a:r>
              <a:rPr lang="cs-CZ" dirty="0" smtClean="0"/>
              <a:t>Kampaně pro jednotlivé země nebo epidemie</a:t>
            </a:r>
          </a:p>
          <a:p>
            <a:r>
              <a:rPr lang="cs-CZ" dirty="0" smtClean="0"/>
              <a:t>Kombinace webu</a:t>
            </a:r>
            <a:r>
              <a:rPr lang="cs-CZ" dirty="0"/>
              <a:t> </a:t>
            </a:r>
            <a:r>
              <a:rPr lang="cs-CZ" dirty="0" smtClean="0"/>
              <a:t>a dopisů přispěvatelům – osobní oslovení, fotografie, vyčíslení užitku z podpory, složenka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shop</a:t>
            </a:r>
            <a:r>
              <a:rPr lang="cs-CZ" dirty="0" smtClean="0"/>
              <a:t> – prodej triček propagujících organizaci</a:t>
            </a:r>
          </a:p>
          <a:p>
            <a:r>
              <a:rPr lang="cs-CZ" dirty="0" smtClean="0"/>
              <a:t>Spojeno s PR aktivitami – vystoupení vedoucích pracovníků v TV, jednání s předsedou vlády, blogy, reportáže z postižených oblastí</a:t>
            </a:r>
          </a:p>
          <a:p>
            <a:r>
              <a:rPr lang="cs-CZ" b="1" dirty="0" smtClean="0"/>
              <a:t>Informace o tom, jak byly dary využity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10524"/>
            <a:ext cx="3388296" cy="7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MOVEMBER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Specifické zaměření na „mužské problémy “</a:t>
            </a:r>
          </a:p>
          <a:p>
            <a:r>
              <a:rPr lang="cs-CZ" dirty="0" err="1" smtClean="0"/>
              <a:t>MObrothers</a:t>
            </a:r>
            <a:r>
              <a:rPr lang="cs-CZ" dirty="0" smtClean="0"/>
              <a:t> a </a:t>
            </a:r>
            <a:r>
              <a:rPr lang="cs-CZ" dirty="0" err="1" smtClean="0"/>
              <a:t>MOsitas</a:t>
            </a:r>
            <a:r>
              <a:rPr lang="cs-CZ" dirty="0" smtClean="0"/>
              <a:t> – knírem proti rakovině</a:t>
            </a:r>
          </a:p>
          <a:p>
            <a:r>
              <a:rPr lang="cs-CZ" dirty="0" smtClean="0"/>
              <a:t>Web, e-mailová kampaň, 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, </a:t>
            </a:r>
            <a:r>
              <a:rPr lang="cs-CZ" dirty="0" err="1" smtClean="0"/>
              <a:t>youtube,večírky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Zapojení známých osobností - Těžkej </a:t>
            </a:r>
            <a:r>
              <a:rPr lang="cs-CZ" dirty="0" err="1" smtClean="0"/>
              <a:t>Pokondr</a:t>
            </a:r>
            <a:r>
              <a:rPr lang="cs-CZ" dirty="0" smtClean="0"/>
              <a:t>, sportovní moderátoři ČT, já, </a:t>
            </a:r>
            <a:r>
              <a:rPr lang="cs-CZ" dirty="0" err="1" smtClean="0"/>
              <a:t>brácha</a:t>
            </a:r>
            <a:r>
              <a:rPr lang="cs-CZ" dirty="0" smtClean="0"/>
              <a:t>, </a:t>
            </a:r>
            <a:r>
              <a:rPr lang="cs-CZ" dirty="0" err="1" smtClean="0"/>
              <a:t>Dubák</a:t>
            </a:r>
            <a:r>
              <a:rPr lang="cs-CZ" dirty="0" smtClean="0"/>
              <a:t>…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Soutěž mezi týmy podporovatelů a mezi státy</a:t>
            </a:r>
          </a:p>
          <a:p>
            <a:r>
              <a:rPr lang="cs-CZ" b="1" dirty="0" smtClean="0"/>
              <a:t>Informace o podporovaných projektech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486"/>
            <a:ext cx="1240532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CpKP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Fundraising</a:t>
            </a:r>
            <a:r>
              <a:rPr lang="cs-CZ" dirty="0" smtClean="0"/>
              <a:t> postavený na odbornosti</a:t>
            </a:r>
          </a:p>
          <a:p>
            <a:r>
              <a:rPr lang="cs-CZ" dirty="0" smtClean="0"/>
              <a:t>Účast na odborných konferencích</a:t>
            </a:r>
          </a:p>
          <a:p>
            <a:r>
              <a:rPr lang="cs-CZ" dirty="0" smtClean="0"/>
              <a:t>Zapojení do strategického plánování – rozvoj regionu, rozvoj sociálních služeb, rozvoj neziskového sektoru,…</a:t>
            </a:r>
          </a:p>
          <a:p>
            <a:r>
              <a:rPr lang="cs-CZ" dirty="0" smtClean="0"/>
              <a:t>Vzdělávací aktivity pro NNO i pro veřejnou správu</a:t>
            </a:r>
          </a:p>
          <a:p>
            <a:r>
              <a:rPr lang="cs-CZ" dirty="0" smtClean="0"/>
              <a:t>Tvorba projektů – projektových žádostí, realizace zakázek pro obce, kraje, ministerstva i NNO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61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za pozornost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Mgr. Josef Zdražil</a:t>
            </a: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jozinzdrazil@seznam.cz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773176760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751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fundraisingu</a:t>
            </a:r>
            <a:r>
              <a:rPr lang="cs-CZ" dirty="0" smtClean="0"/>
              <a:t> (FR) v organizaci</a:t>
            </a:r>
          </a:p>
          <a:p>
            <a:r>
              <a:rPr lang="cs-CZ" dirty="0" smtClean="0"/>
              <a:t>Zdroje</a:t>
            </a:r>
          </a:p>
          <a:p>
            <a:r>
              <a:rPr lang="cs-CZ" dirty="0" smtClean="0"/>
              <a:t>Jak na to…</a:t>
            </a:r>
          </a:p>
          <a:p>
            <a:r>
              <a:rPr lang="cs-CZ" dirty="0" smtClean="0"/>
              <a:t>příklady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92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fundraisingu</a:t>
            </a:r>
            <a:r>
              <a:rPr lang="cs-CZ" dirty="0" smtClean="0"/>
              <a:t> v organizaci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FR je …</a:t>
            </a:r>
          </a:p>
          <a:p>
            <a:r>
              <a:rPr lang="cs-CZ" dirty="0" smtClean="0"/>
              <a:t>Rozdíl mezi žebráním a </a:t>
            </a:r>
            <a:r>
              <a:rPr lang="cs-CZ" dirty="0" err="1" smtClean="0"/>
              <a:t>fundraisingem</a:t>
            </a:r>
            <a:endParaRPr lang="cs-CZ" dirty="0" smtClean="0"/>
          </a:p>
          <a:p>
            <a:r>
              <a:rPr lang="cs-CZ" dirty="0" smtClean="0"/>
              <a:t>Odpovědnost za FR</a:t>
            </a:r>
          </a:p>
          <a:p>
            <a:r>
              <a:rPr lang="cs-CZ" dirty="0" err="1" smtClean="0"/>
              <a:t>Fundraising</a:t>
            </a:r>
            <a:r>
              <a:rPr lang="cs-CZ" dirty="0"/>
              <a:t> </a:t>
            </a:r>
            <a:r>
              <a:rPr lang="cs-CZ" dirty="0" smtClean="0"/>
              <a:t>– public relations – marketing – řízení projektů – personalistika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86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951927"/>
              </p:ext>
            </p:extLst>
          </p:nvPr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58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7" y="2423116"/>
            <a:ext cx="1887718" cy="968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41" y="0"/>
            <a:ext cx="2150240" cy="1258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90" y="4369438"/>
            <a:ext cx="2053411" cy="5360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74" y="4407029"/>
            <a:ext cx="893291" cy="6388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2" y="4152585"/>
            <a:ext cx="1386218" cy="8933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3" y="4152585"/>
            <a:ext cx="563943" cy="8933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" y="1415419"/>
            <a:ext cx="2675073" cy="6264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95" y="1362131"/>
            <a:ext cx="855966" cy="8559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6" y="4152585"/>
            <a:ext cx="754251" cy="7527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6" y="1538393"/>
            <a:ext cx="4115789" cy="5034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2"/>
          <a:stretch/>
        </p:blipFill>
        <p:spPr>
          <a:xfrm>
            <a:off x="2956973" y="2423116"/>
            <a:ext cx="1876425" cy="8581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6" y="2498794"/>
            <a:ext cx="1356622" cy="94095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98" y="2795685"/>
            <a:ext cx="1718603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2330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12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Jedinečnost a výjimečnost organizace</a:t>
            </a:r>
          </a:p>
          <a:p>
            <a:r>
              <a:rPr lang="cs-CZ" dirty="0" smtClean="0"/>
              <a:t>Plánování </a:t>
            </a:r>
            <a:r>
              <a:rPr lang="cs-CZ" dirty="0"/>
              <a:t>FR jako součást strategického plánování v organizaci</a:t>
            </a:r>
          </a:p>
          <a:p>
            <a:r>
              <a:rPr lang="cs-CZ" dirty="0" smtClean="0"/>
              <a:t>Lidé v organizaci – koordinátoři, pracovníci, členové organizace, příznivci, podporovatelé…</a:t>
            </a:r>
          </a:p>
          <a:p>
            <a:r>
              <a:rPr lang="cs-CZ" dirty="0" smtClean="0"/>
              <a:t>Zpětná vazba donorům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076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Strategický plán organizace předchází plánu FR</a:t>
            </a:r>
          </a:p>
          <a:p>
            <a:r>
              <a:rPr lang="cs-CZ" dirty="0" smtClean="0"/>
              <a:t>Cíl – čeho chceme dosáhnout – SMART</a:t>
            </a:r>
          </a:p>
          <a:p>
            <a:r>
              <a:rPr lang="cs-CZ" dirty="0" smtClean="0"/>
              <a:t>Aktivity – jak cíle dosáhneme</a:t>
            </a:r>
          </a:p>
          <a:p>
            <a:r>
              <a:rPr lang="cs-CZ" dirty="0" smtClean="0"/>
              <a:t>Personál – kdo to udělá</a:t>
            </a:r>
          </a:p>
          <a:p>
            <a:r>
              <a:rPr lang="cs-CZ" dirty="0" smtClean="0"/>
              <a:t>Práce s riziky – co se může pokazit, jak tomu předejít nebo jak to napravit</a:t>
            </a:r>
          </a:p>
          <a:p>
            <a:r>
              <a:rPr lang="cs-CZ" dirty="0" smtClean="0"/>
              <a:t>Rozpočet – kolik peněz potřebujeme</a:t>
            </a:r>
          </a:p>
        </p:txBody>
      </p:sp>
    </p:spTree>
    <p:extLst>
      <p:ext uri="{BB962C8B-B14F-4D97-AF65-F5344CB8AC3E}">
        <p14:creationId xmlns:p14="http://schemas.microsoft.com/office/powerpoint/2010/main" val="158316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Analýza donátorů - kdo nám může dát </a:t>
            </a:r>
            <a:r>
              <a:rPr lang="cs-CZ" dirty="0" smtClean="0"/>
              <a:t>peníze a za jakých podmínek</a:t>
            </a:r>
            <a:endParaRPr lang="cs-CZ" dirty="0"/>
          </a:p>
          <a:p>
            <a:r>
              <a:rPr lang="cs-CZ" dirty="0"/>
              <a:t>Harmonogram – kdy budeme </a:t>
            </a:r>
            <a:r>
              <a:rPr lang="cs-CZ" dirty="0" smtClean="0"/>
              <a:t>žádat - termíny výzev, načasování kampaně</a:t>
            </a:r>
          </a:p>
          <a:p>
            <a:r>
              <a:rPr lang="cs-CZ" dirty="0" smtClean="0"/>
              <a:t>Formy získávání zdrojů – psaní projektů, podávání žádostí o dotaci, oslovování individuálních dárců, oslovování firem a oslovování institucí veřejné správy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5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Webová prezentace, </a:t>
            </a:r>
            <a:r>
              <a:rPr lang="cs-CZ" dirty="0" err="1" smtClean="0"/>
              <a:t>facebookový</a:t>
            </a:r>
            <a:r>
              <a:rPr lang="cs-CZ" dirty="0" smtClean="0"/>
              <a:t> profil, …</a:t>
            </a:r>
          </a:p>
          <a:p>
            <a:r>
              <a:rPr lang="cs-CZ" dirty="0" smtClean="0"/>
              <a:t>Leták nebo stručné shrnutí na A4 – pro laiky</a:t>
            </a:r>
          </a:p>
          <a:p>
            <a:r>
              <a:rPr lang="cs-CZ" dirty="0" smtClean="0"/>
              <a:t>Dopis – musí obsahovat nějaký apel, jen informace nestačí</a:t>
            </a:r>
          </a:p>
          <a:p>
            <a:r>
              <a:rPr lang="cs-CZ" dirty="0" smtClean="0"/>
              <a:t>Odborná publikace</a:t>
            </a:r>
          </a:p>
          <a:p>
            <a:r>
              <a:rPr lang="cs-CZ" dirty="0" smtClean="0"/>
              <a:t>Seminář, workshop, konference (např. Baobaby </a:t>
            </a:r>
            <a:r>
              <a:rPr lang="cs-CZ" dirty="0" err="1" smtClean="0"/>
              <a:t>o.s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Schůzka s donátorem</a:t>
            </a:r>
          </a:p>
          <a:p>
            <a:r>
              <a:rPr lang="cs-CZ" dirty="0" smtClean="0"/>
              <a:t>Oslovení dárců formou benefiční akce – koncert, ples, společenský večírek, snídaně pro sponzory, dobročinná burza, prodejní výstava, jarmark, běh, tenisový turnaj, festival…</a:t>
            </a:r>
          </a:p>
          <a:p>
            <a:r>
              <a:rPr lang="cs-CZ" dirty="0" smtClean="0"/>
              <a:t>Psaní žádostí a tvorba projektů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986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Náležitosti sbírky (finanční) – oznámení na KÚ 30 dnů před zahájením!</a:t>
            </a:r>
          </a:p>
          <a:p>
            <a:r>
              <a:rPr lang="cs-CZ" dirty="0" smtClean="0"/>
              <a:t>formy </a:t>
            </a:r>
            <a:r>
              <a:rPr lang="cs-CZ" dirty="0"/>
              <a:t>poskytnutí </a:t>
            </a:r>
            <a:r>
              <a:rPr lang="cs-CZ" dirty="0" smtClean="0"/>
              <a:t>daru v souladu s celou kampaní – sbírka na ulici, „do kasičky“, převodem na sbírkový účet, platební kartou (darujme.cz), DMS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02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 firemních dárců nabídněte způsob prezentace donora – uvedení v letáku, prostor pro jeho prezentaci na akci, uvedení ve výroční zprávě, logo s odkazem na webu… </a:t>
            </a:r>
          </a:p>
          <a:p>
            <a:r>
              <a:rPr lang="cs-CZ" dirty="0" smtClean="0"/>
              <a:t>Nabídněte možnost snížení daňového základu – vystavíte potvrzení</a:t>
            </a:r>
          </a:p>
          <a:p>
            <a:r>
              <a:rPr lang="cs-CZ" dirty="0" smtClean="0"/>
              <a:t>Nutné osobní jednání, nejlépe „po známosti“</a:t>
            </a:r>
          </a:p>
          <a:p>
            <a:r>
              <a:rPr lang="cs-CZ" dirty="0" smtClean="0"/>
              <a:t>Často věcné dary nebo sleva na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58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Lékaři bez hranic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Prezentace aktivit pomocí příběhů pacientů a zdravotníků</a:t>
            </a:r>
          </a:p>
          <a:p>
            <a:r>
              <a:rPr lang="cs-CZ" dirty="0" smtClean="0"/>
              <a:t>Kampaně pro jednotlivé země nebo epidemie</a:t>
            </a:r>
          </a:p>
          <a:p>
            <a:r>
              <a:rPr lang="cs-CZ" dirty="0" smtClean="0"/>
              <a:t>Kombinace webu</a:t>
            </a:r>
            <a:r>
              <a:rPr lang="cs-CZ" dirty="0"/>
              <a:t> </a:t>
            </a:r>
            <a:r>
              <a:rPr lang="cs-CZ" dirty="0" smtClean="0"/>
              <a:t>a dopisů přispěvatelům – osobní oslovení, fotografie, vyčíslení užitku z podpory, složenka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shop</a:t>
            </a:r>
            <a:r>
              <a:rPr lang="cs-CZ" dirty="0" smtClean="0"/>
              <a:t> – prodej triček propagujících organizaci</a:t>
            </a:r>
          </a:p>
          <a:p>
            <a:r>
              <a:rPr lang="cs-CZ" dirty="0" smtClean="0"/>
              <a:t>Spojeno s PR aktivitami – vystoupení vedoucích pracovníků v TV, jednání s předsedou vlády, blogy, reportáže z postižených oblastí</a:t>
            </a:r>
          </a:p>
          <a:p>
            <a:r>
              <a:rPr lang="cs-CZ" b="1" dirty="0" smtClean="0"/>
              <a:t>Informace o tom, jak byly dary využity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10524"/>
            <a:ext cx="3388296" cy="7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1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MOVEMBER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Specifické zaměření na „mužské problémy “</a:t>
            </a:r>
          </a:p>
          <a:p>
            <a:r>
              <a:rPr lang="cs-CZ" dirty="0" err="1" smtClean="0"/>
              <a:t>MObrothers</a:t>
            </a:r>
            <a:r>
              <a:rPr lang="cs-CZ" dirty="0" smtClean="0"/>
              <a:t> a </a:t>
            </a:r>
            <a:r>
              <a:rPr lang="cs-CZ" dirty="0" err="1" smtClean="0"/>
              <a:t>MOsitas</a:t>
            </a:r>
            <a:r>
              <a:rPr lang="cs-CZ" dirty="0" smtClean="0"/>
              <a:t> – knírem proti rakovině</a:t>
            </a:r>
          </a:p>
          <a:p>
            <a:r>
              <a:rPr lang="cs-CZ" dirty="0" smtClean="0"/>
              <a:t>Web, e-mailová kampaň, </a:t>
            </a: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, </a:t>
            </a:r>
            <a:r>
              <a:rPr lang="cs-CZ" dirty="0" err="1" smtClean="0"/>
              <a:t>instagram</a:t>
            </a:r>
            <a:r>
              <a:rPr lang="cs-CZ" dirty="0" smtClean="0"/>
              <a:t>, </a:t>
            </a:r>
            <a:r>
              <a:rPr lang="cs-CZ" dirty="0" err="1" smtClean="0"/>
              <a:t>youtube,večírky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Zapojení známých osobností - Těžkej </a:t>
            </a:r>
            <a:r>
              <a:rPr lang="cs-CZ" dirty="0" err="1" smtClean="0"/>
              <a:t>Pokondr</a:t>
            </a:r>
            <a:r>
              <a:rPr lang="cs-CZ" dirty="0" smtClean="0"/>
              <a:t>, sportovní moderátoři ČT, já, </a:t>
            </a:r>
            <a:r>
              <a:rPr lang="cs-CZ" dirty="0" err="1" smtClean="0"/>
              <a:t>brácha</a:t>
            </a:r>
            <a:r>
              <a:rPr lang="cs-CZ" dirty="0" smtClean="0"/>
              <a:t>, </a:t>
            </a:r>
            <a:r>
              <a:rPr lang="cs-CZ" dirty="0" err="1" smtClean="0"/>
              <a:t>Dubák</a:t>
            </a:r>
            <a:r>
              <a:rPr lang="cs-CZ" dirty="0" smtClean="0"/>
              <a:t>…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Soutěž mezi týmy podporovatelů a mezi státy</a:t>
            </a:r>
          </a:p>
          <a:p>
            <a:r>
              <a:rPr lang="cs-CZ" b="1" dirty="0" smtClean="0"/>
              <a:t>Informace o podporovaných projektech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486"/>
            <a:ext cx="1240532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CpKP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Fundraising</a:t>
            </a:r>
            <a:r>
              <a:rPr lang="cs-CZ" dirty="0" smtClean="0"/>
              <a:t> postavený na odbornosti</a:t>
            </a:r>
          </a:p>
          <a:p>
            <a:r>
              <a:rPr lang="cs-CZ" dirty="0" smtClean="0"/>
              <a:t>Účast na odborných konferencích</a:t>
            </a:r>
          </a:p>
          <a:p>
            <a:r>
              <a:rPr lang="cs-CZ" dirty="0" smtClean="0"/>
              <a:t>Zapojení do strategického plánování – rozvoj regionu, rozvoj sociálních služeb, rozvoj neziskového sektoru,…</a:t>
            </a:r>
          </a:p>
          <a:p>
            <a:r>
              <a:rPr lang="cs-CZ" dirty="0" smtClean="0"/>
              <a:t>Vzdělávací aktivity pro NNO i pro veřejnou správu</a:t>
            </a:r>
          </a:p>
          <a:p>
            <a:r>
              <a:rPr lang="cs-CZ" dirty="0" smtClean="0"/>
              <a:t>Tvorba projektů – projektových žádostí, realizace zakázek pro obce, kraje, ministerstva i NNO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61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fundraisingu</a:t>
            </a:r>
            <a:r>
              <a:rPr lang="cs-CZ" dirty="0" smtClean="0"/>
              <a:t> (FR) v organizaci</a:t>
            </a:r>
          </a:p>
          <a:p>
            <a:r>
              <a:rPr lang="cs-CZ" dirty="0" smtClean="0"/>
              <a:t>Zdroje</a:t>
            </a:r>
          </a:p>
          <a:p>
            <a:r>
              <a:rPr lang="cs-CZ" dirty="0" smtClean="0"/>
              <a:t>Jak na to…</a:t>
            </a:r>
          </a:p>
          <a:p>
            <a:r>
              <a:rPr lang="cs-CZ" dirty="0" smtClean="0"/>
              <a:t>příklady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92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Výstavba naučné stezky a ochrana žab v Mokřadu </a:t>
            </a:r>
            <a:r>
              <a:rPr lang="cs-CZ" dirty="0" err="1"/>
              <a:t>Blátivka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Festival </a:t>
            </a:r>
            <a:r>
              <a:rPr lang="cs-CZ" dirty="0"/>
              <a:t>soudobé Inuitské kultury, </a:t>
            </a:r>
            <a:endParaRPr lang="cs-CZ" dirty="0" smtClean="0"/>
          </a:p>
          <a:p>
            <a:r>
              <a:rPr lang="cs-CZ" dirty="0" smtClean="0"/>
              <a:t>Noc </a:t>
            </a:r>
            <a:r>
              <a:rPr lang="cs-CZ" dirty="0"/>
              <a:t>plná </a:t>
            </a:r>
            <a:r>
              <a:rPr lang="cs-CZ" dirty="0" smtClean="0"/>
              <a:t>her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Hlavní motto projektu, hlavní cílová skupina </a:t>
            </a:r>
            <a:r>
              <a:rPr lang="cs-CZ" dirty="0" err="1" smtClean="0"/>
              <a:t>donátorů,FR</a:t>
            </a:r>
            <a:r>
              <a:rPr lang="cs-CZ" dirty="0" smtClean="0"/>
              <a:t> aktivity, způsob propagace.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65693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za pozornost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Mgr. Josef Zdražil</a:t>
            </a: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jozinzdrazil@seznam.cz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773176760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75135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7" y="2423116"/>
            <a:ext cx="1887718" cy="968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41" y="0"/>
            <a:ext cx="2150240" cy="1258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90" y="4369438"/>
            <a:ext cx="2053411" cy="5360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74" y="4407029"/>
            <a:ext cx="893291" cy="6388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2" y="4152585"/>
            <a:ext cx="1386218" cy="8933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3" y="4152585"/>
            <a:ext cx="563943" cy="8933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" y="1415419"/>
            <a:ext cx="2675073" cy="6264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95" y="1362131"/>
            <a:ext cx="855966" cy="8559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86" y="4152585"/>
            <a:ext cx="754251" cy="7527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6" y="1538393"/>
            <a:ext cx="4115789" cy="5034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2"/>
          <a:stretch/>
        </p:blipFill>
        <p:spPr>
          <a:xfrm>
            <a:off x="2956973" y="2423116"/>
            <a:ext cx="1876425" cy="8581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6" y="2498794"/>
            <a:ext cx="1356622" cy="94095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98" y="2795685"/>
            <a:ext cx="1718603" cy="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5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fundraisingu</a:t>
            </a:r>
            <a:r>
              <a:rPr lang="cs-CZ" dirty="0" smtClean="0"/>
              <a:t> v organizaci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FR je …</a:t>
            </a:r>
          </a:p>
          <a:p>
            <a:r>
              <a:rPr lang="cs-CZ" dirty="0" smtClean="0"/>
              <a:t>Rozdíl mezi žebráním a </a:t>
            </a:r>
            <a:r>
              <a:rPr lang="cs-CZ" dirty="0" err="1" smtClean="0"/>
              <a:t>fundraisingem</a:t>
            </a:r>
            <a:endParaRPr lang="cs-CZ" dirty="0" smtClean="0"/>
          </a:p>
          <a:p>
            <a:r>
              <a:rPr lang="cs-CZ" dirty="0" smtClean="0"/>
              <a:t>Odpovědnost za FR</a:t>
            </a:r>
          </a:p>
          <a:p>
            <a:r>
              <a:rPr lang="cs-CZ" dirty="0" err="1" smtClean="0"/>
              <a:t>Fundraising</a:t>
            </a:r>
            <a:r>
              <a:rPr lang="cs-CZ" dirty="0"/>
              <a:t> </a:t>
            </a:r>
            <a:r>
              <a:rPr lang="cs-CZ" dirty="0" smtClean="0"/>
              <a:t>– public relations – marketing – řízení projektů – personalistika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86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951927"/>
              </p:ext>
            </p:extLst>
          </p:nvPr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58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2330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126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Jedinečnost a výjimečnost organizace</a:t>
            </a:r>
          </a:p>
          <a:p>
            <a:r>
              <a:rPr lang="cs-CZ" dirty="0" smtClean="0"/>
              <a:t>Plánování </a:t>
            </a:r>
            <a:r>
              <a:rPr lang="cs-CZ" dirty="0"/>
              <a:t>FR jako součást strategického plánování v organizaci</a:t>
            </a:r>
          </a:p>
          <a:p>
            <a:r>
              <a:rPr lang="cs-CZ" dirty="0" smtClean="0"/>
              <a:t>Lidé v organizaci – koordinátoři, pracovníci, členové organizace, příznivci, podporovatelé…</a:t>
            </a:r>
          </a:p>
          <a:p>
            <a:r>
              <a:rPr lang="cs-CZ" dirty="0" smtClean="0"/>
              <a:t>Zpětná vazba donorům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076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Strategický plán organizace předchází plánu FR</a:t>
            </a:r>
          </a:p>
          <a:p>
            <a:r>
              <a:rPr lang="cs-CZ" dirty="0" smtClean="0"/>
              <a:t>Cíl – čeho chceme dosáhnout – SMART</a:t>
            </a:r>
          </a:p>
          <a:p>
            <a:r>
              <a:rPr lang="cs-CZ" dirty="0" smtClean="0"/>
              <a:t>Aktivity – jak cíle dosáhneme</a:t>
            </a:r>
          </a:p>
          <a:p>
            <a:r>
              <a:rPr lang="cs-CZ" dirty="0" smtClean="0"/>
              <a:t>Personál – kdo to udělá</a:t>
            </a:r>
          </a:p>
          <a:p>
            <a:r>
              <a:rPr lang="cs-CZ" dirty="0" smtClean="0"/>
              <a:t>Práce s riziky – co se může pokazit, jak tomu předejít nebo jak to napravit</a:t>
            </a:r>
          </a:p>
          <a:p>
            <a:r>
              <a:rPr lang="cs-CZ" dirty="0" smtClean="0"/>
              <a:t>Rozpočet – kolik peněz potřebujeme</a:t>
            </a:r>
          </a:p>
        </p:txBody>
      </p:sp>
    </p:spTree>
    <p:extLst>
      <p:ext uri="{BB962C8B-B14F-4D97-AF65-F5344CB8AC3E}">
        <p14:creationId xmlns:p14="http://schemas.microsoft.com/office/powerpoint/2010/main" val="158316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Analýza donátorů - kdo nám může dát </a:t>
            </a:r>
            <a:r>
              <a:rPr lang="cs-CZ" dirty="0" smtClean="0"/>
              <a:t>peníze a za jakých podmínek</a:t>
            </a:r>
            <a:endParaRPr lang="cs-CZ" dirty="0"/>
          </a:p>
          <a:p>
            <a:r>
              <a:rPr lang="cs-CZ" dirty="0"/>
              <a:t>Harmonogram – kdy budeme </a:t>
            </a:r>
            <a:r>
              <a:rPr lang="cs-CZ" dirty="0" smtClean="0"/>
              <a:t>žádat - termíny výzev, načasování kampaně</a:t>
            </a:r>
          </a:p>
          <a:p>
            <a:r>
              <a:rPr lang="cs-CZ" dirty="0" smtClean="0"/>
              <a:t>Formy získávání zdrojů – psaní projektů, podávání žádostí o dotaci, oslovování individuálních dárců, oslovování firem a oslovování institucí veřejné správy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5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16788</TotalTime>
  <Words>1162</Words>
  <Application>Microsoft Office PowerPoint</Application>
  <PresentationFormat>Předvádění na obrazovce (16:9)</PresentationFormat>
  <Paragraphs>183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Office Theme</vt:lpstr>
      <vt:lpstr>Prezentace aplikace PowerPoint</vt:lpstr>
      <vt:lpstr>Prezentace aplikace PowerPoint</vt:lpstr>
      <vt:lpstr>Prezentace aplikace PowerPoint</vt:lpstr>
      <vt:lpstr>Funkce fundraisingu v organizaci</vt:lpstr>
      <vt:lpstr>Zdroje</vt:lpstr>
      <vt:lpstr>Zdroje</vt:lpstr>
      <vt:lpstr>Jak na to…</vt:lpstr>
      <vt:lpstr>Jak na to…</vt:lpstr>
      <vt:lpstr>Jak na to…</vt:lpstr>
      <vt:lpstr>Jak na to…</vt:lpstr>
      <vt:lpstr>Jak na to…</vt:lpstr>
      <vt:lpstr>Jak na to…</vt:lpstr>
      <vt:lpstr>Lékaři bez hranic</vt:lpstr>
      <vt:lpstr>MOVEMBER</vt:lpstr>
      <vt:lpstr>CpKP</vt:lpstr>
      <vt:lpstr>Prezentace aplikace PowerPoint</vt:lpstr>
      <vt:lpstr>Prezentace aplikace PowerPoint</vt:lpstr>
      <vt:lpstr>Funkce fundraisingu v organizaci</vt:lpstr>
      <vt:lpstr>Zdroje</vt:lpstr>
      <vt:lpstr>Zdroje</vt:lpstr>
      <vt:lpstr>Jak na to…</vt:lpstr>
      <vt:lpstr>Jak na to…</vt:lpstr>
      <vt:lpstr>Jak na to…</vt:lpstr>
      <vt:lpstr>Jak na to…</vt:lpstr>
      <vt:lpstr>Jak na to…</vt:lpstr>
      <vt:lpstr>Jak na to…</vt:lpstr>
      <vt:lpstr>Lékaři bez hranic</vt:lpstr>
      <vt:lpstr>MOVEMBER</vt:lpstr>
      <vt:lpstr>CpKP</vt:lpstr>
      <vt:lpstr>cvičení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Kossi</dc:creator>
  <cp:lastModifiedBy>Toshiba</cp:lastModifiedBy>
  <cp:revision>682</cp:revision>
  <cp:lastPrinted>2014-01-31T15:43:30Z</cp:lastPrinted>
  <dcterms:created xsi:type="dcterms:W3CDTF">2013-12-04T11:21:39Z</dcterms:created>
  <dcterms:modified xsi:type="dcterms:W3CDTF">2015-04-17T10:38:51Z</dcterms:modified>
</cp:coreProperties>
</file>