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87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38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61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8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01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1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0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66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3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51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3419-1622-4B07-B1E0-79393D2501A3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9771-951E-4DD0-88A7-5C4CB410B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11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onbilekarpat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tacek@regionbilekarpaty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744416"/>
          </a:xfrm>
        </p:spPr>
        <p:txBody>
          <a:bodyPr>
            <a:normAutofit/>
          </a:bodyPr>
          <a:lstStyle/>
          <a:p>
            <a:r>
              <a:rPr lang="cs-CZ" dirty="0" smtClean="0"/>
              <a:t>Euroregion Bílé-</a:t>
            </a:r>
            <a:r>
              <a:rPr lang="cs-CZ" dirty="0" err="1" smtClean="0"/>
              <a:t>Biele</a:t>
            </a:r>
            <a:r>
              <a:rPr lang="cs-CZ" dirty="0" smtClean="0"/>
              <a:t> Karpaty</a:t>
            </a:r>
          </a:p>
          <a:p>
            <a:r>
              <a:rPr lang="cs-CZ" dirty="0" smtClean="0"/>
              <a:t>Zlín, 23. 11. 2011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Prezentace k semináři cestovního ruchu</a:t>
            </a:r>
          </a:p>
          <a:p>
            <a:endParaRPr lang="cs-CZ" dirty="0"/>
          </a:p>
          <a:p>
            <a:r>
              <a:rPr lang="cs-CZ" sz="1700" dirty="0" smtClean="0"/>
              <a:t>TENTO MIKROPROJEKT JE SPOLUFINANCOVÁN EVROPSKOU UNIÍ, Z PROSTŘEDKŮ FONDU MIKROPROJEKTŮ SPRAVOVANÉHO REGIONEM BÍLÉ KARPATY</a:t>
            </a:r>
            <a:endParaRPr lang="cs-CZ" sz="17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99"/>
                </a:solidFill>
                <a:latin typeface="Trebuchet MS" pitchFamily="34" charset="0"/>
              </a:defRPr>
            </a:lvl9pPr>
          </a:lstStyle>
          <a:p>
            <a:r>
              <a:rPr lang="cs-CZ" smtClean="0">
                <a:latin typeface="Arial" charset="0"/>
              </a:rPr>
              <a:t> </a:t>
            </a:r>
            <a:br>
              <a:rPr lang="cs-CZ" smtClean="0">
                <a:latin typeface="Arial" charset="0"/>
              </a:rPr>
            </a:br>
            <a:endParaRPr lang="cs-CZ" smtClean="0">
              <a:latin typeface="Arial" charset="0"/>
            </a:endParaRPr>
          </a:p>
        </p:txBody>
      </p:sp>
      <p:pic>
        <p:nvPicPr>
          <p:cNvPr id="5" name="Picture 5" descr="OPCHS sk_cz a EU ba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86" y="943645"/>
            <a:ext cx="5472608" cy="82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ER BBK bar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055" y="1050578"/>
            <a:ext cx="792088" cy="7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5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Euroregion Bílé-</a:t>
            </a:r>
            <a:r>
              <a:rPr lang="cs-CZ" dirty="0" err="1" smtClean="0"/>
              <a:t>Biele</a:t>
            </a:r>
            <a:r>
              <a:rPr lang="cs-CZ" dirty="0" smtClean="0"/>
              <a:t> 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 </a:t>
            </a:r>
            <a:r>
              <a:rPr lang="cs-CZ" dirty="0" err="1" smtClean="0"/>
              <a:t>Biele</a:t>
            </a:r>
            <a:r>
              <a:rPr lang="cs-CZ" dirty="0" smtClean="0"/>
              <a:t> Karpaty SR</a:t>
            </a:r>
          </a:p>
          <a:p>
            <a:r>
              <a:rPr lang="cs-CZ" dirty="0" smtClean="0"/>
              <a:t>Region Bílé Karpaty ČR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smtClean="0">
                <a:hlinkClick r:id="rId2"/>
              </a:rPr>
              <a:t>www.regionbilekarpaty.cz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info@regionbilekarpaty.cz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Vavrečkova 5262, 760 01, Zlín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tel: 573 776 055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Regionu Bílé 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Správce Fondu </a:t>
            </a:r>
            <a:r>
              <a:rPr lang="cs-CZ" dirty="0" err="1" smtClean="0">
                <a:solidFill>
                  <a:srgbClr val="FF0000"/>
                </a:solidFill>
              </a:rPr>
              <a:t>mikroprojektů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smtClean="0"/>
              <a:t>Poradenství </a:t>
            </a:r>
            <a:r>
              <a:rPr lang="cs-CZ" dirty="0"/>
              <a:t>v oblasti dotačních programů</a:t>
            </a:r>
          </a:p>
          <a:p>
            <a:pPr lvl="0"/>
            <a:r>
              <a:rPr lang="cs-CZ" dirty="0"/>
              <a:t>Vyhledávání vhodných dotačních titulů</a:t>
            </a:r>
          </a:p>
          <a:p>
            <a:pPr lvl="0"/>
            <a:r>
              <a:rPr lang="cs-CZ" dirty="0"/>
              <a:t>Přípravu projektů</a:t>
            </a:r>
          </a:p>
          <a:p>
            <a:pPr lvl="0"/>
            <a:r>
              <a:rPr lang="cs-CZ" dirty="0"/>
              <a:t>Projektový management</a:t>
            </a:r>
          </a:p>
          <a:p>
            <a:pPr lvl="0"/>
            <a:r>
              <a:rPr lang="cs-CZ" dirty="0"/>
              <a:t>Vyhledávání vhodných partnerů</a:t>
            </a:r>
          </a:p>
          <a:p>
            <a:pPr lvl="0"/>
            <a:r>
              <a:rPr lang="cs-CZ" dirty="0" smtClean="0"/>
              <a:t>Nabízíme odborníky </a:t>
            </a:r>
            <a:r>
              <a:rPr lang="cs-CZ" dirty="0"/>
              <a:t>schopné řešit přeshraniční problémy regionu</a:t>
            </a:r>
          </a:p>
          <a:p>
            <a:pPr lvl="0"/>
            <a:r>
              <a:rPr lang="cs-CZ" dirty="0"/>
              <a:t>Semináře a odborné konzultace</a:t>
            </a:r>
          </a:p>
          <a:p>
            <a:pPr lvl="0"/>
            <a:r>
              <a:rPr lang="cs-CZ" dirty="0"/>
              <a:t>Přípravy oborových klastrů</a:t>
            </a:r>
          </a:p>
          <a:p>
            <a:pPr lvl="0"/>
            <a:r>
              <a:rPr lang="cs-CZ" dirty="0"/>
              <a:t>Realizaci veřejných zakázek a soutěží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5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 </a:t>
            </a:r>
            <a:r>
              <a:rPr lang="cs-CZ" dirty="0" err="1" smtClean="0"/>
              <a:t>mikroprojektů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 nástrojů OPPS SR-ČR</a:t>
            </a:r>
          </a:p>
          <a:p>
            <a:r>
              <a:rPr lang="cs-CZ" dirty="0" smtClean="0"/>
              <a:t>Investiční x Neinvestiční výzvy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Současná neinvestiční výzva</a:t>
            </a:r>
          </a:p>
          <a:p>
            <a:pPr lvl="1"/>
            <a:r>
              <a:rPr lang="cs-CZ" dirty="0" smtClean="0"/>
              <a:t>Do 19. 12. 2011</a:t>
            </a:r>
          </a:p>
          <a:p>
            <a:pPr lvl="1"/>
            <a:r>
              <a:rPr lang="cs-CZ" dirty="0" smtClean="0"/>
              <a:t>Max. 40 % investic, 20000Eur příspěvek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Připravovaná investiční výzva</a:t>
            </a:r>
          </a:p>
          <a:p>
            <a:pPr lvl="1"/>
            <a:r>
              <a:rPr lang="cs-CZ" dirty="0" smtClean="0"/>
              <a:t>V průběhu ledna 2012</a:t>
            </a:r>
          </a:p>
          <a:p>
            <a:pPr lvl="1"/>
            <a:r>
              <a:rPr lang="cs-CZ" dirty="0" smtClean="0"/>
              <a:t>Min. 70 % investic, 30000Eur příspěvek</a:t>
            </a:r>
          </a:p>
        </p:txBody>
      </p:sp>
    </p:spTree>
    <p:extLst>
      <p:ext uri="{BB962C8B-B14F-4D97-AF65-F5344CB8AC3E}">
        <p14:creationId xmlns:p14="http://schemas.microsoft.com/office/powerpoint/2010/main" val="23324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Podporované aktivity v oblasti cestovního ruchu z FMP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výzva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vytváření a rozvoj integrovaných a interaktivních přeshraničních databází atraktivit cestovního ruchu (obsahujících informace o místních zajímavostech - např. přírodní a kulturní památky, přírodní a kulturní rezervace, atd.)</a:t>
            </a:r>
          </a:p>
          <a:p>
            <a:r>
              <a:rPr lang="cs-CZ" dirty="0" smtClean="0"/>
              <a:t>specifická školení malých a středních podnikatelů a související programy pro rozvoj lidských zdrojů v oblasti cestovního ruchu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 dirty="0" smtClean="0"/>
              <a:t>. Výzva (pravděpodobně)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 Vybudování, rekonstrukce a modernizace drobné infrastruktury cestovního  ruchu – cyklostezky, </a:t>
            </a:r>
            <a:r>
              <a:rPr lang="cs-CZ" sz="1600" dirty="0" err="1" smtClean="0"/>
              <a:t>cyklostrasy</a:t>
            </a:r>
            <a:r>
              <a:rPr lang="cs-CZ" sz="1600" dirty="0" smtClean="0"/>
              <a:t>, včetně značení a mobiliáře.</a:t>
            </a:r>
          </a:p>
          <a:p>
            <a:r>
              <a:rPr lang="cs-CZ" sz="1600" dirty="0" smtClean="0"/>
              <a:t>Vybudování, rekonstrukce a modernizace naučných stezek včetně značení, </a:t>
            </a:r>
            <a:r>
              <a:rPr lang="cs-CZ" sz="1600" dirty="0" err="1" smtClean="0"/>
              <a:t>hippostezek</a:t>
            </a:r>
            <a:r>
              <a:rPr lang="cs-CZ" sz="1600" dirty="0" smtClean="0"/>
              <a:t>, turistických a lyžařských tras a gastronomických stezek.</a:t>
            </a:r>
          </a:p>
          <a:p>
            <a:r>
              <a:rPr lang="cs-CZ" sz="1600" dirty="0" smtClean="0"/>
              <a:t>Vybudování, technické zhodnocení a modernizace drobné infrastruktury pro rekreační plavbu.</a:t>
            </a:r>
          </a:p>
          <a:p>
            <a:r>
              <a:rPr lang="cs-CZ" sz="1600" dirty="0" smtClean="0"/>
              <a:t>Vybudování, rekonstrukce, technické zhodnocení a modernizace infrastruktury pro aktivní formy a kulturně poznávací formy cestovního ruchu.</a:t>
            </a:r>
          </a:p>
          <a:p>
            <a:r>
              <a:rPr lang="cs-CZ" sz="1600" dirty="0" smtClean="0"/>
              <a:t>Vybudování informačních systémů pro turistické trasy a atraktivity cestovního ruchu v příhraničí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385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Nalézání spolupráce?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</a:p>
          <a:p>
            <a:r>
              <a:rPr lang="cs-CZ" dirty="0" smtClean="0"/>
              <a:t>Mgr. Martin Ptáček</a:t>
            </a:r>
          </a:p>
          <a:p>
            <a:r>
              <a:rPr lang="cs-CZ" dirty="0" smtClean="0">
                <a:hlinkClick r:id="rId2"/>
              </a:rPr>
              <a:t>ptacek@region</a:t>
            </a:r>
            <a:r>
              <a:rPr lang="cs-CZ" dirty="0" smtClean="0">
                <a:hlinkClick r:id="rId2"/>
              </a:rPr>
              <a:t>bilekarpaty.cz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3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254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  </vt:lpstr>
      <vt:lpstr>Euroregion Bílé-Biele Karpaty</vt:lpstr>
      <vt:lpstr>Nabídka Regionu Bílé Karpaty</vt:lpstr>
      <vt:lpstr>Fond mikroprojektů</vt:lpstr>
      <vt:lpstr>Podporované aktivity v oblasti cestovního ruchu z FMP</vt:lpstr>
      <vt:lpstr>Nalézání spolupráce?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Martin</dc:creator>
  <cp:lastModifiedBy>Martin</cp:lastModifiedBy>
  <cp:revision>7</cp:revision>
  <dcterms:created xsi:type="dcterms:W3CDTF">2011-11-20T14:53:32Z</dcterms:created>
  <dcterms:modified xsi:type="dcterms:W3CDTF">2011-11-23T08:35:08Z</dcterms:modified>
</cp:coreProperties>
</file>